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8" r:id="rId5"/>
    <p:sldId id="273" r:id="rId6"/>
    <p:sldId id="259" r:id="rId7"/>
    <p:sldId id="260" r:id="rId8"/>
    <p:sldId id="262" r:id="rId9"/>
    <p:sldId id="263" r:id="rId10"/>
    <p:sldId id="264" r:id="rId11"/>
    <p:sldId id="265" r:id="rId12"/>
    <p:sldId id="267" r:id="rId13"/>
    <p:sldId id="268" r:id="rId14"/>
    <p:sldId id="270" r:id="rId15"/>
    <p:sldId id="272" r:id="rId16"/>
    <p:sldId id="274" r:id="rId17"/>
    <p:sldId id="269" r:id="rId18"/>
    <p:sldId id="271" r:id="rId19"/>
    <p:sldId id="275" r:id="rId20"/>
    <p:sldId id="276" r:id="rId21"/>
    <p:sldId id="282" r:id="rId22"/>
    <p:sldId id="283" r:id="rId23"/>
    <p:sldId id="284" r:id="rId24"/>
    <p:sldId id="277" r:id="rId25"/>
    <p:sldId id="278" r:id="rId26"/>
    <p:sldId id="279" r:id="rId27"/>
    <p:sldId id="280" r:id="rId28"/>
    <p:sldId id="28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hyperlink" Target="https://en.wikipedia.org/wiki/Phishing" TargetMode="Externa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diagrams/_rels/data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1.svg"/><Relationship Id="rId3" Type="http://schemas.openxmlformats.org/officeDocument/2006/relationships/image" Target="../media/image10.svg"/><Relationship Id="rId7" Type="http://schemas.openxmlformats.org/officeDocument/2006/relationships/image" Target="../media/image29.svg"/><Relationship Id="rId12"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hyperlink" Target="http://www.haveibeenpwned.com/" TargetMode="External"/><Relationship Id="rId6" Type="http://schemas.openxmlformats.org/officeDocument/2006/relationships/image" Target="../media/image28.png"/><Relationship Id="rId11" Type="http://schemas.openxmlformats.org/officeDocument/2006/relationships/image" Target="../media/image4.svg"/><Relationship Id="rId5" Type="http://schemas.openxmlformats.org/officeDocument/2006/relationships/image" Target="../media/image27.svg"/><Relationship Id="rId10" Type="http://schemas.openxmlformats.org/officeDocument/2006/relationships/image" Target="../media/image3.png"/><Relationship Id="rId4" Type="http://schemas.openxmlformats.org/officeDocument/2006/relationships/image" Target="../media/image26.png"/><Relationship Id="rId9"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en.wikipedia.org/wiki/Phishing" TargetMode="External"/><Relationship Id="rId7" Type="http://schemas.openxmlformats.org/officeDocument/2006/relationships/image" Target="../media/image8.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16.png"/><Relationship Id="rId12" Type="http://schemas.openxmlformats.org/officeDocument/2006/relationships/image" Target="../media/image30.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29.svg"/><Relationship Id="rId11" Type="http://schemas.openxmlformats.org/officeDocument/2006/relationships/image" Target="../media/image4.svg"/><Relationship Id="rId5" Type="http://schemas.openxmlformats.org/officeDocument/2006/relationships/image" Target="../media/image28.png"/><Relationship Id="rId10" Type="http://schemas.openxmlformats.org/officeDocument/2006/relationships/image" Target="../media/image3.png"/><Relationship Id="rId4" Type="http://schemas.openxmlformats.org/officeDocument/2006/relationships/image" Target="../media/image27.svg"/><Relationship Id="rId9" Type="http://schemas.openxmlformats.org/officeDocument/2006/relationships/hyperlink" Target="http://www.haveibeenpwned.com/"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362DB5-22C7-4BB0-BC7E-2D6AC626E8D6}"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28A86117-D57A-409E-9235-2DCD3E5FE3DD}">
      <dgm:prSet/>
      <dgm:spPr/>
      <dgm:t>
        <a:bodyPr/>
        <a:lstStyle/>
        <a:p>
          <a:r>
            <a:rPr lang="en-US"/>
            <a:t>Defined as: fraudulent attempt to obtain sensitive information such as usernames, passwords and credit card details by disguising as a trustworthy entity in an electronic communication. </a:t>
          </a:r>
          <a:r>
            <a:rPr lang="en-US">
              <a:hlinkClick xmlns:r="http://schemas.openxmlformats.org/officeDocument/2006/relationships" r:id="rId1"/>
            </a:rPr>
            <a:t>Wikipedia</a:t>
          </a:r>
          <a:endParaRPr lang="en-US"/>
        </a:p>
      </dgm:t>
    </dgm:pt>
    <dgm:pt modelId="{A9213273-4BC8-4FEC-92E5-432AFF37153C}" type="parTrans" cxnId="{4E34E534-2583-458C-8468-426CAEE73A6B}">
      <dgm:prSet/>
      <dgm:spPr/>
      <dgm:t>
        <a:bodyPr/>
        <a:lstStyle/>
        <a:p>
          <a:endParaRPr lang="en-US"/>
        </a:p>
      </dgm:t>
    </dgm:pt>
    <dgm:pt modelId="{857FE165-6094-4869-A654-701CCEA94C4C}" type="sibTrans" cxnId="{4E34E534-2583-458C-8468-426CAEE73A6B}">
      <dgm:prSet/>
      <dgm:spPr/>
      <dgm:t>
        <a:bodyPr/>
        <a:lstStyle/>
        <a:p>
          <a:endParaRPr lang="en-US"/>
        </a:p>
      </dgm:t>
    </dgm:pt>
    <dgm:pt modelId="{1FAEA05D-0F3A-46C3-BBE8-84BD02341778}">
      <dgm:prSet/>
      <dgm:spPr/>
      <dgm:t>
        <a:bodyPr/>
        <a:lstStyle/>
        <a:p>
          <a:r>
            <a:rPr lang="en-US"/>
            <a:t>These types of emails attempt to gather information about you.</a:t>
          </a:r>
        </a:p>
      </dgm:t>
    </dgm:pt>
    <dgm:pt modelId="{3C455A48-2B5B-4526-A263-24F0E51C9F83}" type="parTrans" cxnId="{8ECE0F8F-1EC7-476D-91B2-74525E5AF64A}">
      <dgm:prSet/>
      <dgm:spPr/>
      <dgm:t>
        <a:bodyPr/>
        <a:lstStyle/>
        <a:p>
          <a:endParaRPr lang="en-US"/>
        </a:p>
      </dgm:t>
    </dgm:pt>
    <dgm:pt modelId="{699E491C-504B-4FD0-9684-5FD673677F71}" type="sibTrans" cxnId="{8ECE0F8F-1EC7-476D-91B2-74525E5AF64A}">
      <dgm:prSet/>
      <dgm:spPr/>
      <dgm:t>
        <a:bodyPr/>
        <a:lstStyle/>
        <a:p>
          <a:endParaRPr lang="en-US"/>
        </a:p>
      </dgm:t>
    </dgm:pt>
    <dgm:pt modelId="{AB4C224A-295A-4E18-9982-A0A8F1F565E3}">
      <dgm:prSet/>
      <dgm:spPr/>
      <dgm:t>
        <a:bodyPr/>
        <a:lstStyle/>
        <a:p>
          <a:r>
            <a:rPr lang="en-US"/>
            <a:t>They can be faked with what seems like legitimate company information. (No company IT Department should ask for your login information or personal identifying information, PPI, through email).</a:t>
          </a:r>
        </a:p>
      </dgm:t>
    </dgm:pt>
    <dgm:pt modelId="{F232FAE5-12A5-4CDB-9F58-83AD12B754BC}" type="parTrans" cxnId="{87DE8907-3E6E-4801-A7BC-869F81888A91}">
      <dgm:prSet/>
      <dgm:spPr/>
      <dgm:t>
        <a:bodyPr/>
        <a:lstStyle/>
        <a:p>
          <a:endParaRPr lang="en-US"/>
        </a:p>
      </dgm:t>
    </dgm:pt>
    <dgm:pt modelId="{A80AE288-E003-434E-B7DD-4D9968363425}" type="sibTrans" cxnId="{87DE8907-3E6E-4801-A7BC-869F81888A91}">
      <dgm:prSet/>
      <dgm:spPr/>
      <dgm:t>
        <a:bodyPr/>
        <a:lstStyle/>
        <a:p>
          <a:endParaRPr lang="en-US"/>
        </a:p>
      </dgm:t>
    </dgm:pt>
    <dgm:pt modelId="{FF2896B3-A277-4975-9C78-FC278B79FD40}">
      <dgm:prSet/>
      <dgm:spPr/>
      <dgm:t>
        <a:bodyPr/>
        <a:lstStyle/>
        <a:p>
          <a:r>
            <a:rPr lang="en-US"/>
            <a:t>If you did not request the email related to sensitive information, contact the company that is represented in the email. DO NOT USE THE NUMBER PROVIDED IN THE EMAIL</a:t>
          </a:r>
        </a:p>
      </dgm:t>
    </dgm:pt>
    <dgm:pt modelId="{03273CA7-7B97-48C7-9F38-055CBB839937}" type="parTrans" cxnId="{320722CA-9647-496A-8E99-A3FABE9360F4}">
      <dgm:prSet/>
      <dgm:spPr/>
      <dgm:t>
        <a:bodyPr/>
        <a:lstStyle/>
        <a:p>
          <a:endParaRPr lang="en-US"/>
        </a:p>
      </dgm:t>
    </dgm:pt>
    <dgm:pt modelId="{FD62C64F-7A89-4CEF-A345-268D6C8AB285}" type="sibTrans" cxnId="{320722CA-9647-496A-8E99-A3FABE9360F4}">
      <dgm:prSet/>
      <dgm:spPr/>
      <dgm:t>
        <a:bodyPr/>
        <a:lstStyle/>
        <a:p>
          <a:endParaRPr lang="en-US"/>
        </a:p>
      </dgm:t>
    </dgm:pt>
    <dgm:pt modelId="{0ED28926-0DDD-414D-904F-DF9EE71EDA41}" type="pres">
      <dgm:prSet presAssocID="{DC362DB5-22C7-4BB0-BC7E-2D6AC626E8D6}" presName="root" presStyleCnt="0">
        <dgm:presLayoutVars>
          <dgm:dir/>
          <dgm:resizeHandles val="exact"/>
        </dgm:presLayoutVars>
      </dgm:prSet>
      <dgm:spPr/>
    </dgm:pt>
    <dgm:pt modelId="{6648B7A4-F1FA-43C1-9C47-C5177E992793}" type="pres">
      <dgm:prSet presAssocID="{28A86117-D57A-409E-9235-2DCD3E5FE3DD}" presName="compNode" presStyleCnt="0"/>
      <dgm:spPr/>
    </dgm:pt>
    <dgm:pt modelId="{ADE52759-332B-40CE-B64A-9A3EB9931A5F}" type="pres">
      <dgm:prSet presAssocID="{28A86117-D57A-409E-9235-2DCD3E5FE3DD}" presName="bgRect" presStyleLbl="bgShp" presStyleIdx="0" presStyleCnt="4"/>
      <dgm:spPr/>
    </dgm:pt>
    <dgm:pt modelId="{962D29B7-A521-4749-9F4E-0DEF25E6372F}" type="pres">
      <dgm:prSet presAssocID="{28A86117-D57A-409E-9235-2DCD3E5FE3DD}"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heckmark"/>
        </a:ext>
      </dgm:extLst>
    </dgm:pt>
    <dgm:pt modelId="{46A142D5-826C-402B-8673-B94BB63D178F}" type="pres">
      <dgm:prSet presAssocID="{28A86117-D57A-409E-9235-2DCD3E5FE3DD}" presName="spaceRect" presStyleCnt="0"/>
      <dgm:spPr/>
    </dgm:pt>
    <dgm:pt modelId="{C4CFA2B7-6C48-46C9-AC1F-636C55E16336}" type="pres">
      <dgm:prSet presAssocID="{28A86117-D57A-409E-9235-2DCD3E5FE3DD}" presName="parTx" presStyleLbl="revTx" presStyleIdx="0" presStyleCnt="4">
        <dgm:presLayoutVars>
          <dgm:chMax val="0"/>
          <dgm:chPref val="0"/>
        </dgm:presLayoutVars>
      </dgm:prSet>
      <dgm:spPr/>
    </dgm:pt>
    <dgm:pt modelId="{557C936B-3F87-460D-9984-2D7AA89BEEB2}" type="pres">
      <dgm:prSet presAssocID="{857FE165-6094-4869-A654-701CCEA94C4C}" presName="sibTrans" presStyleCnt="0"/>
      <dgm:spPr/>
    </dgm:pt>
    <dgm:pt modelId="{AA245D02-CE67-42FF-901A-279B488FC034}" type="pres">
      <dgm:prSet presAssocID="{1FAEA05D-0F3A-46C3-BBE8-84BD02341778}" presName="compNode" presStyleCnt="0"/>
      <dgm:spPr/>
    </dgm:pt>
    <dgm:pt modelId="{F1D58383-43E8-4FAD-980E-AF839DAC0B09}" type="pres">
      <dgm:prSet presAssocID="{1FAEA05D-0F3A-46C3-BBE8-84BD02341778}" presName="bgRect" presStyleLbl="bgShp" presStyleIdx="1" presStyleCnt="4"/>
      <dgm:spPr/>
    </dgm:pt>
    <dgm:pt modelId="{DA2C803F-7B70-4A5C-8671-30D77F877E9E}" type="pres">
      <dgm:prSet presAssocID="{1FAEA05D-0F3A-46C3-BBE8-84BD02341778}"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Group of People"/>
        </a:ext>
      </dgm:extLst>
    </dgm:pt>
    <dgm:pt modelId="{B7A327B5-7F91-47E2-A63D-57028948FF39}" type="pres">
      <dgm:prSet presAssocID="{1FAEA05D-0F3A-46C3-BBE8-84BD02341778}" presName="spaceRect" presStyleCnt="0"/>
      <dgm:spPr/>
    </dgm:pt>
    <dgm:pt modelId="{FD61CB70-8002-4C5C-A806-B6663EEAC142}" type="pres">
      <dgm:prSet presAssocID="{1FAEA05D-0F3A-46C3-BBE8-84BD02341778}" presName="parTx" presStyleLbl="revTx" presStyleIdx="1" presStyleCnt="4">
        <dgm:presLayoutVars>
          <dgm:chMax val="0"/>
          <dgm:chPref val="0"/>
        </dgm:presLayoutVars>
      </dgm:prSet>
      <dgm:spPr/>
    </dgm:pt>
    <dgm:pt modelId="{A5A64686-ADB5-4A2B-9538-E203BDBCF235}" type="pres">
      <dgm:prSet presAssocID="{699E491C-504B-4FD0-9684-5FD673677F71}" presName="sibTrans" presStyleCnt="0"/>
      <dgm:spPr/>
    </dgm:pt>
    <dgm:pt modelId="{616A8104-8046-457E-863F-82713D737CC3}" type="pres">
      <dgm:prSet presAssocID="{AB4C224A-295A-4E18-9982-A0A8F1F565E3}" presName="compNode" presStyleCnt="0"/>
      <dgm:spPr/>
    </dgm:pt>
    <dgm:pt modelId="{58FDC1E8-F901-4DE2-96B9-AC50EF3F6794}" type="pres">
      <dgm:prSet presAssocID="{AB4C224A-295A-4E18-9982-A0A8F1F565E3}" presName="bgRect" presStyleLbl="bgShp" presStyleIdx="2" presStyleCnt="4"/>
      <dgm:spPr/>
    </dgm:pt>
    <dgm:pt modelId="{D2CB409D-03DB-4604-9F9C-B812AB94422C}" type="pres">
      <dgm:prSet presAssocID="{AB4C224A-295A-4E18-9982-A0A8F1F565E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Help"/>
        </a:ext>
      </dgm:extLst>
    </dgm:pt>
    <dgm:pt modelId="{C8AA228A-D95B-4895-81BC-6EB41C51F724}" type="pres">
      <dgm:prSet presAssocID="{AB4C224A-295A-4E18-9982-A0A8F1F565E3}" presName="spaceRect" presStyleCnt="0"/>
      <dgm:spPr/>
    </dgm:pt>
    <dgm:pt modelId="{948C9615-0789-4A7D-AD25-B946E630BEDB}" type="pres">
      <dgm:prSet presAssocID="{AB4C224A-295A-4E18-9982-A0A8F1F565E3}" presName="parTx" presStyleLbl="revTx" presStyleIdx="2" presStyleCnt="4">
        <dgm:presLayoutVars>
          <dgm:chMax val="0"/>
          <dgm:chPref val="0"/>
        </dgm:presLayoutVars>
      </dgm:prSet>
      <dgm:spPr/>
    </dgm:pt>
    <dgm:pt modelId="{97D198F4-9438-4D12-902E-9CE85F997E1C}" type="pres">
      <dgm:prSet presAssocID="{A80AE288-E003-434E-B7DD-4D9968363425}" presName="sibTrans" presStyleCnt="0"/>
      <dgm:spPr/>
    </dgm:pt>
    <dgm:pt modelId="{87A1B378-614B-4349-AB04-2FF916EAD94D}" type="pres">
      <dgm:prSet presAssocID="{FF2896B3-A277-4975-9C78-FC278B79FD40}" presName="compNode" presStyleCnt="0"/>
      <dgm:spPr/>
    </dgm:pt>
    <dgm:pt modelId="{8BF22151-DAB6-450A-BAF2-A96D711381CC}" type="pres">
      <dgm:prSet presAssocID="{FF2896B3-A277-4975-9C78-FC278B79FD40}" presName="bgRect" presStyleLbl="bgShp" presStyleIdx="3" presStyleCnt="4"/>
      <dgm:spPr/>
    </dgm:pt>
    <dgm:pt modelId="{EBC25EBC-3282-4A19-9CF9-5328DA26A1E9}" type="pres">
      <dgm:prSet presAssocID="{FF2896B3-A277-4975-9C78-FC278B79FD40}"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Email"/>
        </a:ext>
      </dgm:extLst>
    </dgm:pt>
    <dgm:pt modelId="{E5B152D9-9B3E-4EE3-A362-589E428B5EAE}" type="pres">
      <dgm:prSet presAssocID="{FF2896B3-A277-4975-9C78-FC278B79FD40}" presName="spaceRect" presStyleCnt="0"/>
      <dgm:spPr/>
    </dgm:pt>
    <dgm:pt modelId="{F5024A92-C00A-40EB-AE90-FB7114974452}" type="pres">
      <dgm:prSet presAssocID="{FF2896B3-A277-4975-9C78-FC278B79FD40}" presName="parTx" presStyleLbl="revTx" presStyleIdx="3" presStyleCnt="4">
        <dgm:presLayoutVars>
          <dgm:chMax val="0"/>
          <dgm:chPref val="0"/>
        </dgm:presLayoutVars>
      </dgm:prSet>
      <dgm:spPr/>
    </dgm:pt>
  </dgm:ptLst>
  <dgm:cxnLst>
    <dgm:cxn modelId="{87DE8907-3E6E-4801-A7BC-869F81888A91}" srcId="{DC362DB5-22C7-4BB0-BC7E-2D6AC626E8D6}" destId="{AB4C224A-295A-4E18-9982-A0A8F1F565E3}" srcOrd="2" destOrd="0" parTransId="{F232FAE5-12A5-4CDB-9F58-83AD12B754BC}" sibTransId="{A80AE288-E003-434E-B7DD-4D9968363425}"/>
    <dgm:cxn modelId="{4E34E534-2583-458C-8468-426CAEE73A6B}" srcId="{DC362DB5-22C7-4BB0-BC7E-2D6AC626E8D6}" destId="{28A86117-D57A-409E-9235-2DCD3E5FE3DD}" srcOrd="0" destOrd="0" parTransId="{A9213273-4BC8-4FEC-92E5-432AFF37153C}" sibTransId="{857FE165-6094-4869-A654-701CCEA94C4C}"/>
    <dgm:cxn modelId="{A58F9B60-4A22-46E1-B232-EE1FBBE2AF70}" type="presOf" srcId="{1FAEA05D-0F3A-46C3-BBE8-84BD02341778}" destId="{FD61CB70-8002-4C5C-A806-B6663EEAC142}" srcOrd="0" destOrd="0" presId="urn:microsoft.com/office/officeart/2018/2/layout/IconVerticalSolidList"/>
    <dgm:cxn modelId="{DFECE041-95C5-464A-9C99-2FE761747669}" type="presOf" srcId="{AB4C224A-295A-4E18-9982-A0A8F1F565E3}" destId="{948C9615-0789-4A7D-AD25-B946E630BEDB}" srcOrd="0" destOrd="0" presId="urn:microsoft.com/office/officeart/2018/2/layout/IconVerticalSolidList"/>
    <dgm:cxn modelId="{A5D0D488-BEBD-4A46-9D88-0E4EBB031312}" type="presOf" srcId="{DC362DB5-22C7-4BB0-BC7E-2D6AC626E8D6}" destId="{0ED28926-0DDD-414D-904F-DF9EE71EDA41}" srcOrd="0" destOrd="0" presId="urn:microsoft.com/office/officeart/2018/2/layout/IconVerticalSolidList"/>
    <dgm:cxn modelId="{8ECE0F8F-1EC7-476D-91B2-74525E5AF64A}" srcId="{DC362DB5-22C7-4BB0-BC7E-2D6AC626E8D6}" destId="{1FAEA05D-0F3A-46C3-BBE8-84BD02341778}" srcOrd="1" destOrd="0" parTransId="{3C455A48-2B5B-4526-A263-24F0E51C9F83}" sibTransId="{699E491C-504B-4FD0-9684-5FD673677F71}"/>
    <dgm:cxn modelId="{7E4DE4B8-87A0-4DBC-B419-8C088EFECD46}" type="presOf" srcId="{28A86117-D57A-409E-9235-2DCD3E5FE3DD}" destId="{C4CFA2B7-6C48-46C9-AC1F-636C55E16336}" srcOrd="0" destOrd="0" presId="urn:microsoft.com/office/officeart/2018/2/layout/IconVerticalSolidList"/>
    <dgm:cxn modelId="{CCFFC4C2-D7F0-4C2A-BAFA-4AFFD5C0E73C}" type="presOf" srcId="{FF2896B3-A277-4975-9C78-FC278B79FD40}" destId="{F5024A92-C00A-40EB-AE90-FB7114974452}" srcOrd="0" destOrd="0" presId="urn:microsoft.com/office/officeart/2018/2/layout/IconVerticalSolidList"/>
    <dgm:cxn modelId="{320722CA-9647-496A-8E99-A3FABE9360F4}" srcId="{DC362DB5-22C7-4BB0-BC7E-2D6AC626E8D6}" destId="{FF2896B3-A277-4975-9C78-FC278B79FD40}" srcOrd="3" destOrd="0" parTransId="{03273CA7-7B97-48C7-9F38-055CBB839937}" sibTransId="{FD62C64F-7A89-4CEF-A345-268D6C8AB285}"/>
    <dgm:cxn modelId="{9598B32C-3192-4123-AC47-A27D9A12E0E1}" type="presParOf" srcId="{0ED28926-0DDD-414D-904F-DF9EE71EDA41}" destId="{6648B7A4-F1FA-43C1-9C47-C5177E992793}" srcOrd="0" destOrd="0" presId="urn:microsoft.com/office/officeart/2018/2/layout/IconVerticalSolidList"/>
    <dgm:cxn modelId="{C76FF605-A967-4B44-9738-34064F8911A7}" type="presParOf" srcId="{6648B7A4-F1FA-43C1-9C47-C5177E992793}" destId="{ADE52759-332B-40CE-B64A-9A3EB9931A5F}" srcOrd="0" destOrd="0" presId="urn:microsoft.com/office/officeart/2018/2/layout/IconVerticalSolidList"/>
    <dgm:cxn modelId="{A08429E9-AA74-41CD-BE3B-BE9696AC0C94}" type="presParOf" srcId="{6648B7A4-F1FA-43C1-9C47-C5177E992793}" destId="{962D29B7-A521-4749-9F4E-0DEF25E6372F}" srcOrd="1" destOrd="0" presId="urn:microsoft.com/office/officeart/2018/2/layout/IconVerticalSolidList"/>
    <dgm:cxn modelId="{95E00283-DF07-4F3B-9FDB-A070A691CE54}" type="presParOf" srcId="{6648B7A4-F1FA-43C1-9C47-C5177E992793}" destId="{46A142D5-826C-402B-8673-B94BB63D178F}" srcOrd="2" destOrd="0" presId="urn:microsoft.com/office/officeart/2018/2/layout/IconVerticalSolidList"/>
    <dgm:cxn modelId="{D6D5E067-986B-4B11-BDEB-B8D2D17BB71C}" type="presParOf" srcId="{6648B7A4-F1FA-43C1-9C47-C5177E992793}" destId="{C4CFA2B7-6C48-46C9-AC1F-636C55E16336}" srcOrd="3" destOrd="0" presId="urn:microsoft.com/office/officeart/2018/2/layout/IconVerticalSolidList"/>
    <dgm:cxn modelId="{0F7B79CA-3230-46BA-973D-07341A823D75}" type="presParOf" srcId="{0ED28926-0DDD-414D-904F-DF9EE71EDA41}" destId="{557C936B-3F87-460D-9984-2D7AA89BEEB2}" srcOrd="1" destOrd="0" presId="urn:microsoft.com/office/officeart/2018/2/layout/IconVerticalSolidList"/>
    <dgm:cxn modelId="{2E012AAA-D763-4CB4-BD2C-C7B6BDCCF424}" type="presParOf" srcId="{0ED28926-0DDD-414D-904F-DF9EE71EDA41}" destId="{AA245D02-CE67-42FF-901A-279B488FC034}" srcOrd="2" destOrd="0" presId="urn:microsoft.com/office/officeart/2018/2/layout/IconVerticalSolidList"/>
    <dgm:cxn modelId="{ABB2AD3A-670C-4A63-8835-26E6CC5CEBE4}" type="presParOf" srcId="{AA245D02-CE67-42FF-901A-279B488FC034}" destId="{F1D58383-43E8-4FAD-980E-AF839DAC0B09}" srcOrd="0" destOrd="0" presId="urn:microsoft.com/office/officeart/2018/2/layout/IconVerticalSolidList"/>
    <dgm:cxn modelId="{86EFEA1A-8D17-483C-A1D8-4603D096746B}" type="presParOf" srcId="{AA245D02-CE67-42FF-901A-279B488FC034}" destId="{DA2C803F-7B70-4A5C-8671-30D77F877E9E}" srcOrd="1" destOrd="0" presId="urn:microsoft.com/office/officeart/2018/2/layout/IconVerticalSolidList"/>
    <dgm:cxn modelId="{7651261F-9D25-483E-87BC-33F86960E4DA}" type="presParOf" srcId="{AA245D02-CE67-42FF-901A-279B488FC034}" destId="{B7A327B5-7F91-47E2-A63D-57028948FF39}" srcOrd="2" destOrd="0" presId="urn:microsoft.com/office/officeart/2018/2/layout/IconVerticalSolidList"/>
    <dgm:cxn modelId="{239C6A05-9F10-4182-A702-70D13429ED66}" type="presParOf" srcId="{AA245D02-CE67-42FF-901A-279B488FC034}" destId="{FD61CB70-8002-4C5C-A806-B6663EEAC142}" srcOrd="3" destOrd="0" presId="urn:microsoft.com/office/officeart/2018/2/layout/IconVerticalSolidList"/>
    <dgm:cxn modelId="{5A094567-C14A-422F-8AB4-0D65620CD3F9}" type="presParOf" srcId="{0ED28926-0DDD-414D-904F-DF9EE71EDA41}" destId="{A5A64686-ADB5-4A2B-9538-E203BDBCF235}" srcOrd="3" destOrd="0" presId="urn:microsoft.com/office/officeart/2018/2/layout/IconVerticalSolidList"/>
    <dgm:cxn modelId="{C21D1A49-187C-4558-BA52-2FF3B251A628}" type="presParOf" srcId="{0ED28926-0DDD-414D-904F-DF9EE71EDA41}" destId="{616A8104-8046-457E-863F-82713D737CC3}" srcOrd="4" destOrd="0" presId="urn:microsoft.com/office/officeart/2018/2/layout/IconVerticalSolidList"/>
    <dgm:cxn modelId="{22504CA5-70C8-4748-9109-78E04FC8B90E}" type="presParOf" srcId="{616A8104-8046-457E-863F-82713D737CC3}" destId="{58FDC1E8-F901-4DE2-96B9-AC50EF3F6794}" srcOrd="0" destOrd="0" presId="urn:microsoft.com/office/officeart/2018/2/layout/IconVerticalSolidList"/>
    <dgm:cxn modelId="{769040D9-C2C2-499B-A031-7333CA900164}" type="presParOf" srcId="{616A8104-8046-457E-863F-82713D737CC3}" destId="{D2CB409D-03DB-4604-9F9C-B812AB94422C}" srcOrd="1" destOrd="0" presId="urn:microsoft.com/office/officeart/2018/2/layout/IconVerticalSolidList"/>
    <dgm:cxn modelId="{122E9CC5-9430-4FEE-ACF0-3B862464C2D8}" type="presParOf" srcId="{616A8104-8046-457E-863F-82713D737CC3}" destId="{C8AA228A-D95B-4895-81BC-6EB41C51F724}" srcOrd="2" destOrd="0" presId="urn:microsoft.com/office/officeart/2018/2/layout/IconVerticalSolidList"/>
    <dgm:cxn modelId="{415A7B35-2556-486C-81DF-451325388809}" type="presParOf" srcId="{616A8104-8046-457E-863F-82713D737CC3}" destId="{948C9615-0789-4A7D-AD25-B946E630BEDB}" srcOrd="3" destOrd="0" presId="urn:microsoft.com/office/officeart/2018/2/layout/IconVerticalSolidList"/>
    <dgm:cxn modelId="{017D1C2F-ADBC-49CD-A67F-504BF5216946}" type="presParOf" srcId="{0ED28926-0DDD-414D-904F-DF9EE71EDA41}" destId="{97D198F4-9438-4D12-902E-9CE85F997E1C}" srcOrd="5" destOrd="0" presId="urn:microsoft.com/office/officeart/2018/2/layout/IconVerticalSolidList"/>
    <dgm:cxn modelId="{9ACD23B9-C951-4E14-BD9F-0FD1183AB08A}" type="presParOf" srcId="{0ED28926-0DDD-414D-904F-DF9EE71EDA41}" destId="{87A1B378-614B-4349-AB04-2FF916EAD94D}" srcOrd="6" destOrd="0" presId="urn:microsoft.com/office/officeart/2018/2/layout/IconVerticalSolidList"/>
    <dgm:cxn modelId="{2F7A0FD1-6B72-49EE-9AA1-F655C40B7490}" type="presParOf" srcId="{87A1B378-614B-4349-AB04-2FF916EAD94D}" destId="{8BF22151-DAB6-450A-BAF2-A96D711381CC}" srcOrd="0" destOrd="0" presId="urn:microsoft.com/office/officeart/2018/2/layout/IconVerticalSolidList"/>
    <dgm:cxn modelId="{0A36C55E-D76E-40B7-B277-15156FE82D82}" type="presParOf" srcId="{87A1B378-614B-4349-AB04-2FF916EAD94D}" destId="{EBC25EBC-3282-4A19-9CF9-5328DA26A1E9}" srcOrd="1" destOrd="0" presId="urn:microsoft.com/office/officeart/2018/2/layout/IconVerticalSolidList"/>
    <dgm:cxn modelId="{B5A8E4FC-6E34-4E39-A0F9-BE3331012710}" type="presParOf" srcId="{87A1B378-614B-4349-AB04-2FF916EAD94D}" destId="{E5B152D9-9B3E-4EE3-A362-589E428B5EAE}" srcOrd="2" destOrd="0" presId="urn:microsoft.com/office/officeart/2018/2/layout/IconVerticalSolidList"/>
    <dgm:cxn modelId="{386D78F5-FAA0-432F-8FE5-92259289CC35}" type="presParOf" srcId="{87A1B378-614B-4349-AB04-2FF916EAD94D}" destId="{F5024A92-C00A-40EB-AE90-FB71149744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769CA5-AC02-4400-87CF-F21C262A8AA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88B1849-F36C-4F35-A959-30C6E03AE079}">
      <dgm:prSet/>
      <dgm:spPr/>
      <dgm:t>
        <a:bodyPr/>
        <a:lstStyle/>
        <a:p>
          <a:r>
            <a:rPr lang="en-US" dirty="0"/>
            <a:t>Check the return email address: does the Domain (area after the @ symbol) match the company sending the email; Most companies will have their own domain from email and websites that are name after their business. Try it! Go to a known website that you trust and then also look at any emails from that company. Do they match?</a:t>
          </a:r>
        </a:p>
      </dgm:t>
    </dgm:pt>
    <dgm:pt modelId="{1DCACF66-3F81-46BC-A73D-475FB9F1A7B2}" type="parTrans" cxnId="{4AADFECE-3EA5-495B-BC3C-E44FFB7BFDF8}">
      <dgm:prSet/>
      <dgm:spPr/>
      <dgm:t>
        <a:bodyPr/>
        <a:lstStyle/>
        <a:p>
          <a:endParaRPr lang="en-US"/>
        </a:p>
      </dgm:t>
    </dgm:pt>
    <dgm:pt modelId="{D8470F31-33A5-46D2-B075-30FBFDFF8771}" type="sibTrans" cxnId="{4AADFECE-3EA5-495B-BC3C-E44FFB7BFDF8}">
      <dgm:prSet/>
      <dgm:spPr/>
      <dgm:t>
        <a:bodyPr/>
        <a:lstStyle/>
        <a:p>
          <a:endParaRPr lang="en-US"/>
        </a:p>
      </dgm:t>
    </dgm:pt>
    <dgm:pt modelId="{0DE85299-EA22-4DA5-BC3E-661E28CB9F96}">
      <dgm:prSet/>
      <dgm:spPr/>
      <dgm:t>
        <a:bodyPr/>
        <a:lstStyle/>
        <a:p>
          <a:r>
            <a:rPr lang="en-US" dirty="0"/>
            <a:t>Unexpected files in email, even if someone you know but still weren't expecting a file, is a no go until verified by the sender.</a:t>
          </a:r>
        </a:p>
      </dgm:t>
    </dgm:pt>
    <dgm:pt modelId="{4B4215E6-D40A-4861-B407-3560A10A0001}" type="parTrans" cxnId="{E658A5FA-35D9-48B5-8112-FC0B008713B4}">
      <dgm:prSet/>
      <dgm:spPr/>
      <dgm:t>
        <a:bodyPr/>
        <a:lstStyle/>
        <a:p>
          <a:endParaRPr lang="en-US"/>
        </a:p>
      </dgm:t>
    </dgm:pt>
    <dgm:pt modelId="{7BFDEAD4-ABFC-47ED-9A48-02E0DBB448E2}" type="sibTrans" cxnId="{E658A5FA-35D9-48B5-8112-FC0B008713B4}">
      <dgm:prSet/>
      <dgm:spPr/>
      <dgm:t>
        <a:bodyPr/>
        <a:lstStyle/>
        <a:p>
          <a:endParaRPr lang="en-US"/>
        </a:p>
      </dgm:t>
    </dgm:pt>
    <dgm:pt modelId="{5DE2397F-DE7E-4038-BB01-FA56AE5DE28C}">
      <dgm:prSet/>
      <dgm:spPr/>
      <dgm:t>
        <a:bodyPr/>
        <a:lstStyle/>
        <a:p>
          <a:r>
            <a:rPr lang="en-US" dirty="0"/>
            <a:t>Hovering over links to see real target: move your mouse over top of the link; DO NOT click it; after a few seconds the URL (web address) will show up on a pop up next to your mouse pointer.</a:t>
          </a:r>
        </a:p>
      </dgm:t>
    </dgm:pt>
    <dgm:pt modelId="{BE975036-04B8-4E78-BC65-A2FD73CDDEDD}" type="parTrans" cxnId="{4E045CD5-1E03-4941-9C52-75DCD4FB2AF7}">
      <dgm:prSet/>
      <dgm:spPr/>
      <dgm:t>
        <a:bodyPr/>
        <a:lstStyle/>
        <a:p>
          <a:endParaRPr lang="en-US"/>
        </a:p>
      </dgm:t>
    </dgm:pt>
    <dgm:pt modelId="{54450BE1-80C3-4D24-AE9E-291D0ABABFEB}" type="sibTrans" cxnId="{4E045CD5-1E03-4941-9C52-75DCD4FB2AF7}">
      <dgm:prSet/>
      <dgm:spPr/>
      <dgm:t>
        <a:bodyPr/>
        <a:lstStyle/>
        <a:p>
          <a:endParaRPr lang="en-US"/>
        </a:p>
      </dgm:t>
    </dgm:pt>
    <dgm:pt modelId="{1FA8953B-1FC0-43DD-9FEB-BE27003E5E01}">
      <dgm:prSet/>
      <dgm:spPr/>
      <dgm:t>
        <a:bodyPr/>
        <a:lstStyle/>
        <a:p>
          <a:r>
            <a:rPr lang="en-US" dirty="0"/>
            <a:t>Do not to trust bit.ly links: these are used legitimately sometimes to shorten long URLs, but are great ways to hide where the actual link sends you.</a:t>
          </a:r>
        </a:p>
      </dgm:t>
    </dgm:pt>
    <dgm:pt modelId="{9E1BCEA4-01B3-4F94-9E42-B7B9DB83EEA0}" type="parTrans" cxnId="{F9066269-675B-453F-9C64-70A20588FB2B}">
      <dgm:prSet/>
      <dgm:spPr/>
      <dgm:t>
        <a:bodyPr/>
        <a:lstStyle/>
        <a:p>
          <a:endParaRPr lang="en-US"/>
        </a:p>
      </dgm:t>
    </dgm:pt>
    <dgm:pt modelId="{34C3B77C-39A2-4E59-97BF-4848A589D7D6}" type="sibTrans" cxnId="{F9066269-675B-453F-9C64-70A20588FB2B}">
      <dgm:prSet/>
      <dgm:spPr/>
      <dgm:t>
        <a:bodyPr/>
        <a:lstStyle/>
        <a:p>
          <a:endParaRPr lang="en-US"/>
        </a:p>
      </dgm:t>
    </dgm:pt>
    <dgm:pt modelId="{3DB20669-44FE-4489-B177-EFCFCFFE705C}" type="pres">
      <dgm:prSet presAssocID="{B3769CA5-AC02-4400-87CF-F21C262A8AA1}" presName="linear" presStyleCnt="0">
        <dgm:presLayoutVars>
          <dgm:animLvl val="lvl"/>
          <dgm:resizeHandles val="exact"/>
        </dgm:presLayoutVars>
      </dgm:prSet>
      <dgm:spPr/>
    </dgm:pt>
    <dgm:pt modelId="{149B8A2C-B2D0-4327-A356-626CD2F29411}" type="pres">
      <dgm:prSet presAssocID="{088B1849-F36C-4F35-A959-30C6E03AE079}" presName="parentText" presStyleLbl="node1" presStyleIdx="0" presStyleCnt="4">
        <dgm:presLayoutVars>
          <dgm:chMax val="0"/>
          <dgm:bulletEnabled val="1"/>
        </dgm:presLayoutVars>
      </dgm:prSet>
      <dgm:spPr/>
    </dgm:pt>
    <dgm:pt modelId="{0E1A035B-F7BE-4A7B-8496-367336B8BB27}" type="pres">
      <dgm:prSet presAssocID="{D8470F31-33A5-46D2-B075-30FBFDFF8771}" presName="spacer" presStyleCnt="0"/>
      <dgm:spPr/>
    </dgm:pt>
    <dgm:pt modelId="{BB0CB51E-3BCA-4009-B9AC-722786F2BA39}" type="pres">
      <dgm:prSet presAssocID="{0DE85299-EA22-4DA5-BC3E-661E28CB9F96}" presName="parentText" presStyleLbl="node1" presStyleIdx="1" presStyleCnt="4">
        <dgm:presLayoutVars>
          <dgm:chMax val="0"/>
          <dgm:bulletEnabled val="1"/>
        </dgm:presLayoutVars>
      </dgm:prSet>
      <dgm:spPr/>
    </dgm:pt>
    <dgm:pt modelId="{67016D57-7B35-484E-B5BE-123B4A893D1C}" type="pres">
      <dgm:prSet presAssocID="{7BFDEAD4-ABFC-47ED-9A48-02E0DBB448E2}" presName="spacer" presStyleCnt="0"/>
      <dgm:spPr/>
    </dgm:pt>
    <dgm:pt modelId="{B640308E-F3AC-4C24-AFB0-5473D2ED4048}" type="pres">
      <dgm:prSet presAssocID="{5DE2397F-DE7E-4038-BB01-FA56AE5DE28C}" presName="parentText" presStyleLbl="node1" presStyleIdx="2" presStyleCnt="4">
        <dgm:presLayoutVars>
          <dgm:chMax val="0"/>
          <dgm:bulletEnabled val="1"/>
        </dgm:presLayoutVars>
      </dgm:prSet>
      <dgm:spPr/>
    </dgm:pt>
    <dgm:pt modelId="{E59105A0-2106-4C5B-BB10-461F9F38E19A}" type="pres">
      <dgm:prSet presAssocID="{54450BE1-80C3-4D24-AE9E-291D0ABABFEB}" presName="spacer" presStyleCnt="0"/>
      <dgm:spPr/>
    </dgm:pt>
    <dgm:pt modelId="{1791E218-E2A4-44FE-B7A6-3D3BE8EE6E0D}" type="pres">
      <dgm:prSet presAssocID="{1FA8953B-1FC0-43DD-9FEB-BE27003E5E01}" presName="parentText" presStyleLbl="node1" presStyleIdx="3" presStyleCnt="4">
        <dgm:presLayoutVars>
          <dgm:chMax val="0"/>
          <dgm:bulletEnabled val="1"/>
        </dgm:presLayoutVars>
      </dgm:prSet>
      <dgm:spPr/>
    </dgm:pt>
  </dgm:ptLst>
  <dgm:cxnLst>
    <dgm:cxn modelId="{F9066269-675B-453F-9C64-70A20588FB2B}" srcId="{B3769CA5-AC02-4400-87CF-F21C262A8AA1}" destId="{1FA8953B-1FC0-43DD-9FEB-BE27003E5E01}" srcOrd="3" destOrd="0" parTransId="{9E1BCEA4-01B3-4F94-9E42-B7B9DB83EEA0}" sibTransId="{34C3B77C-39A2-4E59-97BF-4848A589D7D6}"/>
    <dgm:cxn modelId="{18D6246B-AED3-4824-A7E4-86268A86D5E5}" type="presOf" srcId="{0DE85299-EA22-4DA5-BC3E-661E28CB9F96}" destId="{BB0CB51E-3BCA-4009-B9AC-722786F2BA39}" srcOrd="0" destOrd="0" presId="urn:microsoft.com/office/officeart/2005/8/layout/vList2"/>
    <dgm:cxn modelId="{65E8814F-0601-4FA9-816D-55F228521243}" type="presOf" srcId="{B3769CA5-AC02-4400-87CF-F21C262A8AA1}" destId="{3DB20669-44FE-4489-B177-EFCFCFFE705C}" srcOrd="0" destOrd="0" presId="urn:microsoft.com/office/officeart/2005/8/layout/vList2"/>
    <dgm:cxn modelId="{517AC492-DDF9-4C11-A0BE-CE0046B51BDF}" type="presOf" srcId="{088B1849-F36C-4F35-A959-30C6E03AE079}" destId="{149B8A2C-B2D0-4327-A356-626CD2F29411}" srcOrd="0" destOrd="0" presId="urn:microsoft.com/office/officeart/2005/8/layout/vList2"/>
    <dgm:cxn modelId="{055FACA8-FB6C-4545-A166-9D714910989C}" type="presOf" srcId="{1FA8953B-1FC0-43DD-9FEB-BE27003E5E01}" destId="{1791E218-E2A4-44FE-B7A6-3D3BE8EE6E0D}" srcOrd="0" destOrd="0" presId="urn:microsoft.com/office/officeart/2005/8/layout/vList2"/>
    <dgm:cxn modelId="{10CEDEAA-93C4-4DD1-9177-1252DBCC098F}" type="presOf" srcId="{5DE2397F-DE7E-4038-BB01-FA56AE5DE28C}" destId="{B640308E-F3AC-4C24-AFB0-5473D2ED4048}" srcOrd="0" destOrd="0" presId="urn:microsoft.com/office/officeart/2005/8/layout/vList2"/>
    <dgm:cxn modelId="{4AADFECE-3EA5-495B-BC3C-E44FFB7BFDF8}" srcId="{B3769CA5-AC02-4400-87CF-F21C262A8AA1}" destId="{088B1849-F36C-4F35-A959-30C6E03AE079}" srcOrd="0" destOrd="0" parTransId="{1DCACF66-3F81-46BC-A73D-475FB9F1A7B2}" sibTransId="{D8470F31-33A5-46D2-B075-30FBFDFF8771}"/>
    <dgm:cxn modelId="{4E045CD5-1E03-4941-9C52-75DCD4FB2AF7}" srcId="{B3769CA5-AC02-4400-87CF-F21C262A8AA1}" destId="{5DE2397F-DE7E-4038-BB01-FA56AE5DE28C}" srcOrd="2" destOrd="0" parTransId="{BE975036-04B8-4E78-BC65-A2FD73CDDEDD}" sibTransId="{54450BE1-80C3-4D24-AE9E-291D0ABABFEB}"/>
    <dgm:cxn modelId="{E658A5FA-35D9-48B5-8112-FC0B008713B4}" srcId="{B3769CA5-AC02-4400-87CF-F21C262A8AA1}" destId="{0DE85299-EA22-4DA5-BC3E-661E28CB9F96}" srcOrd="1" destOrd="0" parTransId="{4B4215E6-D40A-4861-B407-3560A10A0001}" sibTransId="{7BFDEAD4-ABFC-47ED-9A48-02E0DBB448E2}"/>
    <dgm:cxn modelId="{A27997B7-DDEA-41C3-868A-475D78051D44}" type="presParOf" srcId="{3DB20669-44FE-4489-B177-EFCFCFFE705C}" destId="{149B8A2C-B2D0-4327-A356-626CD2F29411}" srcOrd="0" destOrd="0" presId="urn:microsoft.com/office/officeart/2005/8/layout/vList2"/>
    <dgm:cxn modelId="{CA542062-1477-4038-B59C-6AE241CAFA3B}" type="presParOf" srcId="{3DB20669-44FE-4489-B177-EFCFCFFE705C}" destId="{0E1A035B-F7BE-4A7B-8496-367336B8BB27}" srcOrd="1" destOrd="0" presId="urn:microsoft.com/office/officeart/2005/8/layout/vList2"/>
    <dgm:cxn modelId="{F63B913A-43A6-4EF6-8C6F-600C6E7EDED0}" type="presParOf" srcId="{3DB20669-44FE-4489-B177-EFCFCFFE705C}" destId="{BB0CB51E-3BCA-4009-B9AC-722786F2BA39}" srcOrd="2" destOrd="0" presId="urn:microsoft.com/office/officeart/2005/8/layout/vList2"/>
    <dgm:cxn modelId="{6C61E71E-2031-4562-91B1-EB756E173688}" type="presParOf" srcId="{3DB20669-44FE-4489-B177-EFCFCFFE705C}" destId="{67016D57-7B35-484E-B5BE-123B4A893D1C}" srcOrd="3" destOrd="0" presId="urn:microsoft.com/office/officeart/2005/8/layout/vList2"/>
    <dgm:cxn modelId="{BDA94BB7-5052-4FA1-8CC0-3A21CE075719}" type="presParOf" srcId="{3DB20669-44FE-4489-B177-EFCFCFFE705C}" destId="{B640308E-F3AC-4C24-AFB0-5473D2ED4048}" srcOrd="4" destOrd="0" presId="urn:microsoft.com/office/officeart/2005/8/layout/vList2"/>
    <dgm:cxn modelId="{A664B04C-F829-45E5-B31E-5C45A5947796}" type="presParOf" srcId="{3DB20669-44FE-4489-B177-EFCFCFFE705C}" destId="{E59105A0-2106-4C5B-BB10-461F9F38E19A}" srcOrd="5" destOrd="0" presId="urn:microsoft.com/office/officeart/2005/8/layout/vList2"/>
    <dgm:cxn modelId="{3EAE624E-291D-4A15-8AE5-7539B6384107}" type="presParOf" srcId="{3DB20669-44FE-4489-B177-EFCFCFFE705C}" destId="{1791E218-E2A4-44FE-B7A6-3D3BE8EE6E0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9A4621-35B8-4B2A-8AD6-4864BD1E5955}" type="doc">
      <dgm:prSet loTypeId="urn:microsoft.com/office/officeart/2005/8/layout/vProcess5" loCatId="process" qsTypeId="urn:microsoft.com/office/officeart/2005/8/quickstyle/simple2" qsCatId="simple" csTypeId="urn:microsoft.com/office/officeart/2005/8/colors/colorful2" csCatId="colorful"/>
      <dgm:spPr/>
      <dgm:t>
        <a:bodyPr/>
        <a:lstStyle/>
        <a:p>
          <a:endParaRPr lang="en-US"/>
        </a:p>
      </dgm:t>
    </dgm:pt>
    <dgm:pt modelId="{562B604B-8717-49BB-8A89-46E2BD1CD7DE}">
      <dgm:prSet/>
      <dgm:spPr/>
      <dgm:t>
        <a:bodyPr/>
        <a:lstStyle/>
        <a:p>
          <a:r>
            <a:rPr lang="en-US"/>
            <a:t>Use the new password standards we learned about in Part I of this presentation to have a stronger password. Maybe even use your new Password Manager?</a:t>
          </a:r>
        </a:p>
      </dgm:t>
    </dgm:pt>
    <dgm:pt modelId="{77375375-64E7-4954-8688-606111732FBC}" type="parTrans" cxnId="{AADFADE3-0895-47AB-B308-CDA166DC5690}">
      <dgm:prSet/>
      <dgm:spPr/>
      <dgm:t>
        <a:bodyPr/>
        <a:lstStyle/>
        <a:p>
          <a:endParaRPr lang="en-US"/>
        </a:p>
      </dgm:t>
    </dgm:pt>
    <dgm:pt modelId="{6F46B3DD-493A-49F9-96A4-9F80812D883B}" type="sibTrans" cxnId="{AADFADE3-0895-47AB-B308-CDA166DC5690}">
      <dgm:prSet/>
      <dgm:spPr/>
      <dgm:t>
        <a:bodyPr/>
        <a:lstStyle/>
        <a:p>
          <a:endParaRPr lang="en-US"/>
        </a:p>
      </dgm:t>
    </dgm:pt>
    <dgm:pt modelId="{9DD7AABE-49D1-4507-916D-4B43A7EC2D36}">
      <dgm:prSet/>
      <dgm:spPr/>
      <dgm:t>
        <a:bodyPr/>
        <a:lstStyle/>
        <a:p>
          <a:r>
            <a:rPr lang="en-US"/>
            <a:t>Login using your username and password.</a:t>
          </a:r>
        </a:p>
      </dgm:t>
    </dgm:pt>
    <dgm:pt modelId="{5D0E5644-B5ED-4A83-A1F1-335AB8D1912C}" type="parTrans" cxnId="{4D2752AF-1416-422D-A9F7-489B2FC22CDD}">
      <dgm:prSet/>
      <dgm:spPr/>
      <dgm:t>
        <a:bodyPr/>
        <a:lstStyle/>
        <a:p>
          <a:endParaRPr lang="en-US"/>
        </a:p>
      </dgm:t>
    </dgm:pt>
    <dgm:pt modelId="{BF2A3253-1565-4338-8D80-BA2FCBC0B3D7}" type="sibTrans" cxnId="{4D2752AF-1416-422D-A9F7-489B2FC22CDD}">
      <dgm:prSet/>
      <dgm:spPr/>
      <dgm:t>
        <a:bodyPr/>
        <a:lstStyle/>
        <a:p>
          <a:endParaRPr lang="en-US"/>
        </a:p>
      </dgm:t>
    </dgm:pt>
    <dgm:pt modelId="{191BF3E9-70FB-4E5D-B95A-FADF26ECCAFF}">
      <dgm:prSet/>
      <dgm:spPr/>
      <dgm:t>
        <a:bodyPr/>
        <a:lstStyle/>
        <a:p>
          <a:r>
            <a:rPr lang="en-US"/>
            <a:t>Find your message center: this is going to be where all important and sometimes not so important contact between you and your bank will take place. All banks have this feature. </a:t>
          </a:r>
        </a:p>
      </dgm:t>
    </dgm:pt>
    <dgm:pt modelId="{5933802F-88B9-48B6-88B0-B3DB386F60A2}" type="parTrans" cxnId="{3DC200E7-FC6C-400B-A131-83AD11278CC0}">
      <dgm:prSet/>
      <dgm:spPr/>
      <dgm:t>
        <a:bodyPr/>
        <a:lstStyle/>
        <a:p>
          <a:endParaRPr lang="en-US"/>
        </a:p>
      </dgm:t>
    </dgm:pt>
    <dgm:pt modelId="{54BFE6E6-3A9A-48E0-AD5E-247B678B4772}" type="sibTrans" cxnId="{3DC200E7-FC6C-400B-A131-83AD11278CC0}">
      <dgm:prSet/>
      <dgm:spPr/>
      <dgm:t>
        <a:bodyPr/>
        <a:lstStyle/>
        <a:p>
          <a:endParaRPr lang="en-US"/>
        </a:p>
      </dgm:t>
    </dgm:pt>
    <dgm:pt modelId="{7C48E225-63AF-444B-80F6-BD48C32E4A80}">
      <dgm:prSet/>
      <dgm:spPr/>
      <dgm:t>
        <a:bodyPr/>
        <a:lstStyle/>
        <a:p>
          <a:r>
            <a:rPr lang="en-US"/>
            <a:t>When you are done with your business on the website, be sure to LOG OUT. Some banks and other website will automatically log you out after an inactivity period, but make it a habit to log out.</a:t>
          </a:r>
        </a:p>
      </dgm:t>
    </dgm:pt>
    <dgm:pt modelId="{4EF10424-D737-4C1C-A43F-0E7CF640C348}" type="parTrans" cxnId="{1B764B55-F3FA-4BF7-8481-76FAA691E953}">
      <dgm:prSet/>
      <dgm:spPr/>
      <dgm:t>
        <a:bodyPr/>
        <a:lstStyle/>
        <a:p>
          <a:endParaRPr lang="en-US"/>
        </a:p>
      </dgm:t>
    </dgm:pt>
    <dgm:pt modelId="{A04CF663-A35A-4F7C-A355-DD178C3A8472}" type="sibTrans" cxnId="{1B764B55-F3FA-4BF7-8481-76FAA691E953}">
      <dgm:prSet/>
      <dgm:spPr/>
      <dgm:t>
        <a:bodyPr/>
        <a:lstStyle/>
        <a:p>
          <a:endParaRPr lang="en-US"/>
        </a:p>
      </dgm:t>
    </dgm:pt>
    <dgm:pt modelId="{30D33AD5-F758-4E6C-8AC7-D7A647B16D22}" type="pres">
      <dgm:prSet presAssocID="{BE9A4621-35B8-4B2A-8AD6-4864BD1E5955}" presName="outerComposite" presStyleCnt="0">
        <dgm:presLayoutVars>
          <dgm:chMax val="5"/>
          <dgm:dir/>
          <dgm:resizeHandles val="exact"/>
        </dgm:presLayoutVars>
      </dgm:prSet>
      <dgm:spPr/>
    </dgm:pt>
    <dgm:pt modelId="{9D90FA62-FDFE-4D56-9A2D-77EFB0DD2BDE}" type="pres">
      <dgm:prSet presAssocID="{BE9A4621-35B8-4B2A-8AD6-4864BD1E5955}" presName="dummyMaxCanvas" presStyleCnt="0">
        <dgm:presLayoutVars/>
      </dgm:prSet>
      <dgm:spPr/>
    </dgm:pt>
    <dgm:pt modelId="{81BDB4DF-273B-4EC8-A565-23CFA36C6C03}" type="pres">
      <dgm:prSet presAssocID="{BE9A4621-35B8-4B2A-8AD6-4864BD1E5955}" presName="FourNodes_1" presStyleLbl="node1" presStyleIdx="0" presStyleCnt="4">
        <dgm:presLayoutVars>
          <dgm:bulletEnabled val="1"/>
        </dgm:presLayoutVars>
      </dgm:prSet>
      <dgm:spPr/>
    </dgm:pt>
    <dgm:pt modelId="{0C69CBF3-5E26-42CC-A302-C7078C1D07AF}" type="pres">
      <dgm:prSet presAssocID="{BE9A4621-35B8-4B2A-8AD6-4864BD1E5955}" presName="FourNodes_2" presStyleLbl="node1" presStyleIdx="1" presStyleCnt="4">
        <dgm:presLayoutVars>
          <dgm:bulletEnabled val="1"/>
        </dgm:presLayoutVars>
      </dgm:prSet>
      <dgm:spPr/>
    </dgm:pt>
    <dgm:pt modelId="{F421EE71-2730-4DA8-95A1-5EFFB80AE6A5}" type="pres">
      <dgm:prSet presAssocID="{BE9A4621-35B8-4B2A-8AD6-4864BD1E5955}" presName="FourNodes_3" presStyleLbl="node1" presStyleIdx="2" presStyleCnt="4">
        <dgm:presLayoutVars>
          <dgm:bulletEnabled val="1"/>
        </dgm:presLayoutVars>
      </dgm:prSet>
      <dgm:spPr/>
    </dgm:pt>
    <dgm:pt modelId="{0CFAF294-B387-4E77-B868-B32977B353AD}" type="pres">
      <dgm:prSet presAssocID="{BE9A4621-35B8-4B2A-8AD6-4864BD1E5955}" presName="FourNodes_4" presStyleLbl="node1" presStyleIdx="3" presStyleCnt="4">
        <dgm:presLayoutVars>
          <dgm:bulletEnabled val="1"/>
        </dgm:presLayoutVars>
      </dgm:prSet>
      <dgm:spPr/>
    </dgm:pt>
    <dgm:pt modelId="{D5A941D4-0721-495F-B83F-3FCC4885F75E}" type="pres">
      <dgm:prSet presAssocID="{BE9A4621-35B8-4B2A-8AD6-4864BD1E5955}" presName="FourConn_1-2" presStyleLbl="fgAccFollowNode1" presStyleIdx="0" presStyleCnt="3">
        <dgm:presLayoutVars>
          <dgm:bulletEnabled val="1"/>
        </dgm:presLayoutVars>
      </dgm:prSet>
      <dgm:spPr/>
    </dgm:pt>
    <dgm:pt modelId="{27995266-9AD8-4A33-A9AA-628AF714BC7C}" type="pres">
      <dgm:prSet presAssocID="{BE9A4621-35B8-4B2A-8AD6-4864BD1E5955}" presName="FourConn_2-3" presStyleLbl="fgAccFollowNode1" presStyleIdx="1" presStyleCnt="3">
        <dgm:presLayoutVars>
          <dgm:bulletEnabled val="1"/>
        </dgm:presLayoutVars>
      </dgm:prSet>
      <dgm:spPr/>
    </dgm:pt>
    <dgm:pt modelId="{924CCAFA-0A5D-4059-82D0-7920BFAC5A19}" type="pres">
      <dgm:prSet presAssocID="{BE9A4621-35B8-4B2A-8AD6-4864BD1E5955}" presName="FourConn_3-4" presStyleLbl="fgAccFollowNode1" presStyleIdx="2" presStyleCnt="3">
        <dgm:presLayoutVars>
          <dgm:bulletEnabled val="1"/>
        </dgm:presLayoutVars>
      </dgm:prSet>
      <dgm:spPr/>
    </dgm:pt>
    <dgm:pt modelId="{27BA9F45-B628-4B7D-8987-F01D5A255007}" type="pres">
      <dgm:prSet presAssocID="{BE9A4621-35B8-4B2A-8AD6-4864BD1E5955}" presName="FourNodes_1_text" presStyleLbl="node1" presStyleIdx="3" presStyleCnt="4">
        <dgm:presLayoutVars>
          <dgm:bulletEnabled val="1"/>
        </dgm:presLayoutVars>
      </dgm:prSet>
      <dgm:spPr/>
    </dgm:pt>
    <dgm:pt modelId="{7E5ADF8D-9BB0-4F44-8E4B-866F6B4DA4CA}" type="pres">
      <dgm:prSet presAssocID="{BE9A4621-35B8-4B2A-8AD6-4864BD1E5955}" presName="FourNodes_2_text" presStyleLbl="node1" presStyleIdx="3" presStyleCnt="4">
        <dgm:presLayoutVars>
          <dgm:bulletEnabled val="1"/>
        </dgm:presLayoutVars>
      </dgm:prSet>
      <dgm:spPr/>
    </dgm:pt>
    <dgm:pt modelId="{9362B9B4-0F23-4677-ADD4-6A957A237EE1}" type="pres">
      <dgm:prSet presAssocID="{BE9A4621-35B8-4B2A-8AD6-4864BD1E5955}" presName="FourNodes_3_text" presStyleLbl="node1" presStyleIdx="3" presStyleCnt="4">
        <dgm:presLayoutVars>
          <dgm:bulletEnabled val="1"/>
        </dgm:presLayoutVars>
      </dgm:prSet>
      <dgm:spPr/>
    </dgm:pt>
    <dgm:pt modelId="{A16F767D-8788-45C3-B39F-AF96FA561CA3}" type="pres">
      <dgm:prSet presAssocID="{BE9A4621-35B8-4B2A-8AD6-4864BD1E5955}" presName="FourNodes_4_text" presStyleLbl="node1" presStyleIdx="3" presStyleCnt="4">
        <dgm:presLayoutVars>
          <dgm:bulletEnabled val="1"/>
        </dgm:presLayoutVars>
      </dgm:prSet>
      <dgm:spPr/>
    </dgm:pt>
  </dgm:ptLst>
  <dgm:cxnLst>
    <dgm:cxn modelId="{DE95950A-245C-4A8C-8F2E-85111AD1EFEF}" type="presOf" srcId="{54BFE6E6-3A9A-48E0-AD5E-247B678B4772}" destId="{924CCAFA-0A5D-4059-82D0-7920BFAC5A19}" srcOrd="0" destOrd="0" presId="urn:microsoft.com/office/officeart/2005/8/layout/vProcess5"/>
    <dgm:cxn modelId="{6EFF3312-F776-4AC8-B19B-7B7C98D04641}" type="presOf" srcId="{9DD7AABE-49D1-4507-916D-4B43A7EC2D36}" destId="{0C69CBF3-5E26-42CC-A302-C7078C1D07AF}" srcOrd="0" destOrd="0" presId="urn:microsoft.com/office/officeart/2005/8/layout/vProcess5"/>
    <dgm:cxn modelId="{9DF0E816-EE59-4E62-AE20-D136755488C9}" type="presOf" srcId="{6F46B3DD-493A-49F9-96A4-9F80812D883B}" destId="{D5A941D4-0721-495F-B83F-3FCC4885F75E}" srcOrd="0" destOrd="0" presId="urn:microsoft.com/office/officeart/2005/8/layout/vProcess5"/>
    <dgm:cxn modelId="{B44FBD39-95CC-4676-987C-D1E74F218F4B}" type="presOf" srcId="{562B604B-8717-49BB-8A89-46E2BD1CD7DE}" destId="{27BA9F45-B628-4B7D-8987-F01D5A255007}" srcOrd="1" destOrd="0" presId="urn:microsoft.com/office/officeart/2005/8/layout/vProcess5"/>
    <dgm:cxn modelId="{64242865-CB96-4BFF-983F-712358B6896E}" type="presOf" srcId="{BE9A4621-35B8-4B2A-8AD6-4864BD1E5955}" destId="{30D33AD5-F758-4E6C-8AC7-D7A647B16D22}" srcOrd="0" destOrd="0" presId="urn:microsoft.com/office/officeart/2005/8/layout/vProcess5"/>
    <dgm:cxn modelId="{1B764B55-F3FA-4BF7-8481-76FAA691E953}" srcId="{BE9A4621-35B8-4B2A-8AD6-4864BD1E5955}" destId="{7C48E225-63AF-444B-80F6-BD48C32E4A80}" srcOrd="3" destOrd="0" parTransId="{4EF10424-D737-4C1C-A43F-0E7CF640C348}" sibTransId="{A04CF663-A35A-4F7C-A355-DD178C3A8472}"/>
    <dgm:cxn modelId="{9D9CEB76-A4FE-4713-84E5-CD2F16B33F33}" type="presOf" srcId="{BF2A3253-1565-4338-8D80-BA2FCBC0B3D7}" destId="{27995266-9AD8-4A33-A9AA-628AF714BC7C}" srcOrd="0" destOrd="0" presId="urn:microsoft.com/office/officeart/2005/8/layout/vProcess5"/>
    <dgm:cxn modelId="{0C101793-B95F-423A-884A-470FEDFAF901}" type="presOf" srcId="{7C48E225-63AF-444B-80F6-BD48C32E4A80}" destId="{A16F767D-8788-45C3-B39F-AF96FA561CA3}" srcOrd="1" destOrd="0" presId="urn:microsoft.com/office/officeart/2005/8/layout/vProcess5"/>
    <dgm:cxn modelId="{4D2752AF-1416-422D-A9F7-489B2FC22CDD}" srcId="{BE9A4621-35B8-4B2A-8AD6-4864BD1E5955}" destId="{9DD7AABE-49D1-4507-916D-4B43A7EC2D36}" srcOrd="1" destOrd="0" parTransId="{5D0E5644-B5ED-4A83-A1F1-335AB8D1912C}" sibTransId="{BF2A3253-1565-4338-8D80-BA2FCBC0B3D7}"/>
    <dgm:cxn modelId="{186EA0B1-120F-4CA5-A6C0-6CFBEF4C4DE6}" type="presOf" srcId="{7C48E225-63AF-444B-80F6-BD48C32E4A80}" destId="{0CFAF294-B387-4E77-B868-B32977B353AD}" srcOrd="0" destOrd="0" presId="urn:microsoft.com/office/officeart/2005/8/layout/vProcess5"/>
    <dgm:cxn modelId="{9BE578CC-85D8-48AF-AAE7-50E66FAA2106}" type="presOf" srcId="{9DD7AABE-49D1-4507-916D-4B43A7EC2D36}" destId="{7E5ADF8D-9BB0-4F44-8E4B-866F6B4DA4CA}" srcOrd="1" destOrd="0" presId="urn:microsoft.com/office/officeart/2005/8/layout/vProcess5"/>
    <dgm:cxn modelId="{304475CE-4325-40FB-8DD2-7059D8909EBF}" type="presOf" srcId="{191BF3E9-70FB-4E5D-B95A-FADF26ECCAFF}" destId="{9362B9B4-0F23-4677-ADD4-6A957A237EE1}" srcOrd="1" destOrd="0" presId="urn:microsoft.com/office/officeart/2005/8/layout/vProcess5"/>
    <dgm:cxn modelId="{60FCA6D5-127D-4B94-9865-B63702050521}" type="presOf" srcId="{191BF3E9-70FB-4E5D-B95A-FADF26ECCAFF}" destId="{F421EE71-2730-4DA8-95A1-5EFFB80AE6A5}" srcOrd="0" destOrd="0" presId="urn:microsoft.com/office/officeart/2005/8/layout/vProcess5"/>
    <dgm:cxn modelId="{329EDAE0-87C4-4AFC-A72D-9C0008AA0165}" type="presOf" srcId="{562B604B-8717-49BB-8A89-46E2BD1CD7DE}" destId="{81BDB4DF-273B-4EC8-A565-23CFA36C6C03}" srcOrd="0" destOrd="0" presId="urn:microsoft.com/office/officeart/2005/8/layout/vProcess5"/>
    <dgm:cxn modelId="{AADFADE3-0895-47AB-B308-CDA166DC5690}" srcId="{BE9A4621-35B8-4B2A-8AD6-4864BD1E5955}" destId="{562B604B-8717-49BB-8A89-46E2BD1CD7DE}" srcOrd="0" destOrd="0" parTransId="{77375375-64E7-4954-8688-606111732FBC}" sibTransId="{6F46B3DD-493A-49F9-96A4-9F80812D883B}"/>
    <dgm:cxn modelId="{3DC200E7-FC6C-400B-A131-83AD11278CC0}" srcId="{BE9A4621-35B8-4B2A-8AD6-4864BD1E5955}" destId="{191BF3E9-70FB-4E5D-B95A-FADF26ECCAFF}" srcOrd="2" destOrd="0" parTransId="{5933802F-88B9-48B6-88B0-B3DB386F60A2}" sibTransId="{54BFE6E6-3A9A-48E0-AD5E-247B678B4772}"/>
    <dgm:cxn modelId="{98E05695-1B21-4D85-B8C9-B8C6977395D8}" type="presParOf" srcId="{30D33AD5-F758-4E6C-8AC7-D7A647B16D22}" destId="{9D90FA62-FDFE-4D56-9A2D-77EFB0DD2BDE}" srcOrd="0" destOrd="0" presId="urn:microsoft.com/office/officeart/2005/8/layout/vProcess5"/>
    <dgm:cxn modelId="{7623047E-D1E6-4939-8879-20E30C5670D8}" type="presParOf" srcId="{30D33AD5-F758-4E6C-8AC7-D7A647B16D22}" destId="{81BDB4DF-273B-4EC8-A565-23CFA36C6C03}" srcOrd="1" destOrd="0" presId="urn:microsoft.com/office/officeart/2005/8/layout/vProcess5"/>
    <dgm:cxn modelId="{8163D30A-91F8-4381-A5C3-F600F76E439C}" type="presParOf" srcId="{30D33AD5-F758-4E6C-8AC7-D7A647B16D22}" destId="{0C69CBF3-5E26-42CC-A302-C7078C1D07AF}" srcOrd="2" destOrd="0" presId="urn:microsoft.com/office/officeart/2005/8/layout/vProcess5"/>
    <dgm:cxn modelId="{EA3E993E-5172-4E1D-8725-0484388E623A}" type="presParOf" srcId="{30D33AD5-F758-4E6C-8AC7-D7A647B16D22}" destId="{F421EE71-2730-4DA8-95A1-5EFFB80AE6A5}" srcOrd="3" destOrd="0" presId="urn:microsoft.com/office/officeart/2005/8/layout/vProcess5"/>
    <dgm:cxn modelId="{926C1F18-1696-4412-8853-8AAB351F264F}" type="presParOf" srcId="{30D33AD5-F758-4E6C-8AC7-D7A647B16D22}" destId="{0CFAF294-B387-4E77-B868-B32977B353AD}" srcOrd="4" destOrd="0" presId="urn:microsoft.com/office/officeart/2005/8/layout/vProcess5"/>
    <dgm:cxn modelId="{1B9E17B1-15E4-4292-A955-8E2622F1A0BB}" type="presParOf" srcId="{30D33AD5-F758-4E6C-8AC7-D7A647B16D22}" destId="{D5A941D4-0721-495F-B83F-3FCC4885F75E}" srcOrd="5" destOrd="0" presId="urn:microsoft.com/office/officeart/2005/8/layout/vProcess5"/>
    <dgm:cxn modelId="{39AAD81C-0F38-4AA6-85B7-903287D55A0F}" type="presParOf" srcId="{30D33AD5-F758-4E6C-8AC7-D7A647B16D22}" destId="{27995266-9AD8-4A33-A9AA-628AF714BC7C}" srcOrd="6" destOrd="0" presId="urn:microsoft.com/office/officeart/2005/8/layout/vProcess5"/>
    <dgm:cxn modelId="{B0C490F6-B84D-4157-9A86-69ED37AE7B9E}" type="presParOf" srcId="{30D33AD5-F758-4E6C-8AC7-D7A647B16D22}" destId="{924CCAFA-0A5D-4059-82D0-7920BFAC5A19}" srcOrd="7" destOrd="0" presId="urn:microsoft.com/office/officeart/2005/8/layout/vProcess5"/>
    <dgm:cxn modelId="{762DA03F-7062-4AB9-BC17-2F15CD0E0384}" type="presParOf" srcId="{30D33AD5-F758-4E6C-8AC7-D7A647B16D22}" destId="{27BA9F45-B628-4B7D-8987-F01D5A255007}" srcOrd="8" destOrd="0" presId="urn:microsoft.com/office/officeart/2005/8/layout/vProcess5"/>
    <dgm:cxn modelId="{13F2D862-E1A3-468C-9938-310130BFDB3B}" type="presParOf" srcId="{30D33AD5-F758-4E6C-8AC7-D7A647B16D22}" destId="{7E5ADF8D-9BB0-4F44-8E4B-866F6B4DA4CA}" srcOrd="9" destOrd="0" presId="urn:microsoft.com/office/officeart/2005/8/layout/vProcess5"/>
    <dgm:cxn modelId="{06CCBCE8-11DC-40CF-AB20-823BE1DAE03D}" type="presParOf" srcId="{30D33AD5-F758-4E6C-8AC7-D7A647B16D22}" destId="{9362B9B4-0F23-4677-ADD4-6A957A237EE1}" srcOrd="10" destOrd="0" presId="urn:microsoft.com/office/officeart/2005/8/layout/vProcess5"/>
    <dgm:cxn modelId="{2D331967-CC0D-4CDF-99F1-9E2A05132EBA}" type="presParOf" srcId="{30D33AD5-F758-4E6C-8AC7-D7A647B16D22}" destId="{A16F767D-8788-45C3-B39F-AF96FA561CA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C3DF17-1786-4FE4-AE6A-3E70C81E2AAF}"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ABA1CC44-4EDC-47E7-95F7-A335DBD28620}">
      <dgm:prSet/>
      <dgm:spPr/>
      <dgm:t>
        <a:bodyPr/>
        <a:lstStyle/>
        <a:p>
          <a:pPr>
            <a:lnSpc>
              <a:spcPct val="100000"/>
            </a:lnSpc>
          </a:pPr>
          <a:r>
            <a:rPr lang="en-US" dirty="0"/>
            <a:t>Online Scam is defined as: is a term used to describe any fraudulent business or scheme that takes money or other goods from an unsuspecting person. With the world becoming more connected thanks to the Internet, online scams have increased, and it's often up to you to help stay cautious with people on the Internet. </a:t>
          </a:r>
        </a:p>
      </dgm:t>
    </dgm:pt>
    <dgm:pt modelId="{25795750-45CB-4DFE-A548-968CE494E970}" type="parTrans" cxnId="{7760BDEA-475D-4D02-838A-F7BDCCBCD20F}">
      <dgm:prSet/>
      <dgm:spPr/>
      <dgm:t>
        <a:bodyPr/>
        <a:lstStyle/>
        <a:p>
          <a:endParaRPr lang="en-US"/>
        </a:p>
      </dgm:t>
    </dgm:pt>
    <dgm:pt modelId="{EE1C391B-C3A7-4200-9396-F123FDAD9D99}" type="sibTrans" cxnId="{7760BDEA-475D-4D02-838A-F7BDCCBCD20F}">
      <dgm:prSet/>
      <dgm:spPr/>
      <dgm:t>
        <a:bodyPr/>
        <a:lstStyle/>
        <a:p>
          <a:endParaRPr lang="en-US"/>
        </a:p>
      </dgm:t>
    </dgm:pt>
    <dgm:pt modelId="{FF43D988-4EC7-4856-B7B0-199578160E20}">
      <dgm:prSet/>
      <dgm:spPr/>
      <dgm:t>
        <a:bodyPr/>
        <a:lstStyle/>
        <a:p>
          <a:pPr>
            <a:lnSpc>
              <a:spcPct val="100000"/>
            </a:lnSpc>
          </a:pPr>
          <a:r>
            <a:rPr lang="en-US" dirty="0"/>
            <a:t>Types of Online Scams: </a:t>
          </a:r>
          <a:r>
            <a:rPr lang="en-US" dirty="0" err="1"/>
            <a:t>Phising</a:t>
          </a:r>
          <a:r>
            <a:rPr lang="en-US" dirty="0"/>
            <a:t>, Auction Frauds, Catfish, Donation Scam, Cold Call Scam, 419 aka “Long lost African relative scam”, Online Survey Scam, Chain Mail</a:t>
          </a:r>
        </a:p>
      </dgm:t>
    </dgm:pt>
    <dgm:pt modelId="{86A8AEB4-9135-4FA9-A934-936889C7846E}" type="parTrans" cxnId="{220DD919-25EB-4141-BB11-E2BED991BE18}">
      <dgm:prSet/>
      <dgm:spPr/>
      <dgm:t>
        <a:bodyPr/>
        <a:lstStyle/>
        <a:p>
          <a:endParaRPr lang="en-US"/>
        </a:p>
      </dgm:t>
    </dgm:pt>
    <dgm:pt modelId="{2DD3FB29-F884-4762-A165-54F5C14A2C56}" type="sibTrans" cxnId="{220DD919-25EB-4141-BB11-E2BED991BE18}">
      <dgm:prSet/>
      <dgm:spPr/>
      <dgm:t>
        <a:bodyPr/>
        <a:lstStyle/>
        <a:p>
          <a:endParaRPr lang="en-US"/>
        </a:p>
      </dgm:t>
    </dgm:pt>
    <dgm:pt modelId="{FDA2DD74-8ABE-4747-AF11-DEE1691909BC}" type="pres">
      <dgm:prSet presAssocID="{F3C3DF17-1786-4FE4-AE6A-3E70C81E2AAF}" presName="root" presStyleCnt="0">
        <dgm:presLayoutVars>
          <dgm:dir/>
          <dgm:resizeHandles val="exact"/>
        </dgm:presLayoutVars>
      </dgm:prSet>
      <dgm:spPr/>
    </dgm:pt>
    <dgm:pt modelId="{90B305C8-6CBD-4AF7-808C-52AA4207CD8C}" type="pres">
      <dgm:prSet presAssocID="{ABA1CC44-4EDC-47E7-95F7-A335DBD28620}" presName="compNode" presStyleCnt="0"/>
      <dgm:spPr/>
    </dgm:pt>
    <dgm:pt modelId="{630B6DC0-7CB7-4A04-87BA-A3DF02DC87F4}" type="pres">
      <dgm:prSet presAssocID="{ABA1CC44-4EDC-47E7-95F7-A335DBD28620}" presName="bgRect" presStyleLbl="bgShp" presStyleIdx="0" presStyleCnt="2"/>
      <dgm:spPr/>
    </dgm:pt>
    <dgm:pt modelId="{ED3E4D20-A619-445E-B917-FA50F273545B}" type="pres">
      <dgm:prSet presAssocID="{ABA1CC44-4EDC-47E7-95F7-A335DBD2862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ycle with People"/>
        </a:ext>
      </dgm:extLst>
    </dgm:pt>
    <dgm:pt modelId="{9C0D25B1-8487-463E-8E34-03F7760CF7DA}" type="pres">
      <dgm:prSet presAssocID="{ABA1CC44-4EDC-47E7-95F7-A335DBD28620}" presName="spaceRect" presStyleCnt="0"/>
      <dgm:spPr/>
    </dgm:pt>
    <dgm:pt modelId="{46ABB159-9378-4FEB-AF1A-74C67C987D28}" type="pres">
      <dgm:prSet presAssocID="{ABA1CC44-4EDC-47E7-95F7-A335DBD28620}" presName="parTx" presStyleLbl="revTx" presStyleIdx="0" presStyleCnt="2" custLinFactNeighborX="-241" custLinFactNeighborY="-7075">
        <dgm:presLayoutVars>
          <dgm:chMax val="0"/>
          <dgm:chPref val="0"/>
        </dgm:presLayoutVars>
      </dgm:prSet>
      <dgm:spPr/>
    </dgm:pt>
    <dgm:pt modelId="{5C09DF12-060F-45B1-95E1-B7226FC76707}" type="pres">
      <dgm:prSet presAssocID="{EE1C391B-C3A7-4200-9396-F123FDAD9D99}" presName="sibTrans" presStyleCnt="0"/>
      <dgm:spPr/>
    </dgm:pt>
    <dgm:pt modelId="{94BDD8E0-B03C-400F-8E25-93AEAF8015A4}" type="pres">
      <dgm:prSet presAssocID="{FF43D988-4EC7-4856-B7B0-199578160E20}" presName="compNode" presStyleCnt="0"/>
      <dgm:spPr/>
    </dgm:pt>
    <dgm:pt modelId="{99CF288E-5C16-4FB7-B4EF-60828D797F25}" type="pres">
      <dgm:prSet presAssocID="{FF43D988-4EC7-4856-B7B0-199578160E20}" presName="bgRect" presStyleLbl="bgShp" presStyleIdx="1" presStyleCnt="2"/>
      <dgm:spPr/>
    </dgm:pt>
    <dgm:pt modelId="{FD60ACB9-9E10-429E-B75D-5AD8F7F4DB7C}" type="pres">
      <dgm:prSet presAssocID="{FF43D988-4EC7-4856-B7B0-199578160E2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FAF1F95D-50A2-4D97-A3C2-219FB73EF383}" type="pres">
      <dgm:prSet presAssocID="{FF43D988-4EC7-4856-B7B0-199578160E20}" presName="spaceRect" presStyleCnt="0"/>
      <dgm:spPr/>
    </dgm:pt>
    <dgm:pt modelId="{AAEEB8E9-869B-4DE5-B5B0-8CCA61159F9C}" type="pres">
      <dgm:prSet presAssocID="{FF43D988-4EC7-4856-B7B0-199578160E20}" presName="parTx" presStyleLbl="revTx" presStyleIdx="1" presStyleCnt="2" custScaleY="98322" custLinFactNeighborX="3139" custLinFactNeighborY="-10352">
        <dgm:presLayoutVars>
          <dgm:chMax val="0"/>
          <dgm:chPref val="0"/>
        </dgm:presLayoutVars>
      </dgm:prSet>
      <dgm:spPr/>
    </dgm:pt>
  </dgm:ptLst>
  <dgm:cxnLst>
    <dgm:cxn modelId="{38BC4314-F04E-4DB7-A881-965DCBF6CDE3}" type="presOf" srcId="{FF43D988-4EC7-4856-B7B0-199578160E20}" destId="{AAEEB8E9-869B-4DE5-B5B0-8CCA61159F9C}" srcOrd="0" destOrd="0" presId="urn:microsoft.com/office/officeart/2018/2/layout/IconVerticalSolidList"/>
    <dgm:cxn modelId="{220DD919-25EB-4141-BB11-E2BED991BE18}" srcId="{F3C3DF17-1786-4FE4-AE6A-3E70C81E2AAF}" destId="{FF43D988-4EC7-4856-B7B0-199578160E20}" srcOrd="1" destOrd="0" parTransId="{86A8AEB4-9135-4FA9-A934-936889C7846E}" sibTransId="{2DD3FB29-F884-4762-A165-54F5C14A2C56}"/>
    <dgm:cxn modelId="{D689EE5C-088A-49BE-AA3D-C7D70E14A635}" type="presOf" srcId="{F3C3DF17-1786-4FE4-AE6A-3E70C81E2AAF}" destId="{FDA2DD74-8ABE-4747-AF11-DEE1691909BC}" srcOrd="0" destOrd="0" presId="urn:microsoft.com/office/officeart/2018/2/layout/IconVerticalSolidList"/>
    <dgm:cxn modelId="{8B9758CB-BB9D-4CEB-B847-E4536E5D275F}" type="presOf" srcId="{ABA1CC44-4EDC-47E7-95F7-A335DBD28620}" destId="{46ABB159-9378-4FEB-AF1A-74C67C987D28}" srcOrd="0" destOrd="0" presId="urn:microsoft.com/office/officeart/2018/2/layout/IconVerticalSolidList"/>
    <dgm:cxn modelId="{7760BDEA-475D-4D02-838A-F7BDCCBCD20F}" srcId="{F3C3DF17-1786-4FE4-AE6A-3E70C81E2AAF}" destId="{ABA1CC44-4EDC-47E7-95F7-A335DBD28620}" srcOrd="0" destOrd="0" parTransId="{25795750-45CB-4DFE-A548-968CE494E970}" sibTransId="{EE1C391B-C3A7-4200-9396-F123FDAD9D99}"/>
    <dgm:cxn modelId="{2EFA3AE0-8422-4ED1-BA53-647293200CE6}" type="presParOf" srcId="{FDA2DD74-8ABE-4747-AF11-DEE1691909BC}" destId="{90B305C8-6CBD-4AF7-808C-52AA4207CD8C}" srcOrd="0" destOrd="0" presId="urn:microsoft.com/office/officeart/2018/2/layout/IconVerticalSolidList"/>
    <dgm:cxn modelId="{E6218FB0-D36B-41C6-AD72-F3BB6DB8EA90}" type="presParOf" srcId="{90B305C8-6CBD-4AF7-808C-52AA4207CD8C}" destId="{630B6DC0-7CB7-4A04-87BA-A3DF02DC87F4}" srcOrd="0" destOrd="0" presId="urn:microsoft.com/office/officeart/2018/2/layout/IconVerticalSolidList"/>
    <dgm:cxn modelId="{8B7EF1C9-5C10-489D-9256-65276B295F1F}" type="presParOf" srcId="{90B305C8-6CBD-4AF7-808C-52AA4207CD8C}" destId="{ED3E4D20-A619-445E-B917-FA50F273545B}" srcOrd="1" destOrd="0" presId="urn:microsoft.com/office/officeart/2018/2/layout/IconVerticalSolidList"/>
    <dgm:cxn modelId="{A02BD54A-FB11-472C-86D1-26C0E1BAF177}" type="presParOf" srcId="{90B305C8-6CBD-4AF7-808C-52AA4207CD8C}" destId="{9C0D25B1-8487-463E-8E34-03F7760CF7DA}" srcOrd="2" destOrd="0" presId="urn:microsoft.com/office/officeart/2018/2/layout/IconVerticalSolidList"/>
    <dgm:cxn modelId="{BD18F482-76E8-4F27-A7E6-5DB3DF668B70}" type="presParOf" srcId="{90B305C8-6CBD-4AF7-808C-52AA4207CD8C}" destId="{46ABB159-9378-4FEB-AF1A-74C67C987D28}" srcOrd="3" destOrd="0" presId="urn:microsoft.com/office/officeart/2018/2/layout/IconVerticalSolidList"/>
    <dgm:cxn modelId="{48C9720B-B649-47D5-BBC3-E2F8BA5B55CE}" type="presParOf" srcId="{FDA2DD74-8ABE-4747-AF11-DEE1691909BC}" destId="{5C09DF12-060F-45B1-95E1-B7226FC76707}" srcOrd="1" destOrd="0" presId="urn:microsoft.com/office/officeart/2018/2/layout/IconVerticalSolidList"/>
    <dgm:cxn modelId="{E05DDC22-1AE8-466A-B668-59AE51260A67}" type="presParOf" srcId="{FDA2DD74-8ABE-4747-AF11-DEE1691909BC}" destId="{94BDD8E0-B03C-400F-8E25-93AEAF8015A4}" srcOrd="2" destOrd="0" presId="urn:microsoft.com/office/officeart/2018/2/layout/IconVerticalSolidList"/>
    <dgm:cxn modelId="{C0324F2F-7873-4C9B-B285-8D58F92091B9}" type="presParOf" srcId="{94BDD8E0-B03C-400F-8E25-93AEAF8015A4}" destId="{99CF288E-5C16-4FB7-B4EF-60828D797F25}" srcOrd="0" destOrd="0" presId="urn:microsoft.com/office/officeart/2018/2/layout/IconVerticalSolidList"/>
    <dgm:cxn modelId="{9088E6B0-3F35-470B-A265-914BF20ABD97}" type="presParOf" srcId="{94BDD8E0-B03C-400F-8E25-93AEAF8015A4}" destId="{FD60ACB9-9E10-429E-B75D-5AD8F7F4DB7C}" srcOrd="1" destOrd="0" presId="urn:microsoft.com/office/officeart/2018/2/layout/IconVerticalSolidList"/>
    <dgm:cxn modelId="{BAD71095-4919-443B-9AF4-A352CE398A3F}" type="presParOf" srcId="{94BDD8E0-B03C-400F-8E25-93AEAF8015A4}" destId="{FAF1F95D-50A2-4D97-A3C2-219FB73EF383}" srcOrd="2" destOrd="0" presId="urn:microsoft.com/office/officeart/2018/2/layout/IconVerticalSolidList"/>
    <dgm:cxn modelId="{A412F52E-0E31-472F-8D06-1168BCA14E52}" type="presParOf" srcId="{94BDD8E0-B03C-400F-8E25-93AEAF8015A4}" destId="{AAEEB8E9-869B-4DE5-B5B0-8CCA61159F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3F6011-3621-41D1-8350-8185E5AE26F4}" type="doc">
      <dgm:prSet loTypeId="urn:microsoft.com/office/officeart/2018/2/layout/IconCircleList" loCatId="icon" qsTypeId="urn:microsoft.com/office/officeart/2005/8/quickstyle/simple4" qsCatId="simple" csTypeId="urn:microsoft.com/office/officeart/2018/5/colors/Iconchunking_coloredtext_colorful1" csCatId="colorful" phldr="1"/>
      <dgm:spPr/>
      <dgm:t>
        <a:bodyPr/>
        <a:lstStyle/>
        <a:p>
          <a:endParaRPr lang="en-US"/>
        </a:p>
      </dgm:t>
    </dgm:pt>
    <dgm:pt modelId="{3D1C1914-96A3-40A3-94DE-8EC7F98C32C7}">
      <dgm:prSet/>
      <dgm:spPr/>
      <dgm:t>
        <a:bodyPr/>
        <a:lstStyle/>
        <a:p>
          <a:r>
            <a:rPr lang="en-US"/>
            <a:t>Scams can come from phone calls, emails, and even websites or google searches.</a:t>
          </a:r>
        </a:p>
      </dgm:t>
    </dgm:pt>
    <dgm:pt modelId="{F44F833A-2A98-4CC7-80CE-4FF0C7E4BB23}" type="parTrans" cxnId="{92E128FB-DB1E-49FF-8194-3A2126525C36}">
      <dgm:prSet/>
      <dgm:spPr/>
      <dgm:t>
        <a:bodyPr/>
        <a:lstStyle/>
        <a:p>
          <a:endParaRPr lang="en-US"/>
        </a:p>
      </dgm:t>
    </dgm:pt>
    <dgm:pt modelId="{9E7A1983-B488-462D-86E1-E3997F487061}" type="sibTrans" cxnId="{92E128FB-DB1E-49FF-8194-3A2126525C36}">
      <dgm:prSet/>
      <dgm:spPr/>
      <dgm:t>
        <a:bodyPr/>
        <a:lstStyle/>
        <a:p>
          <a:endParaRPr lang="en-US"/>
        </a:p>
      </dgm:t>
    </dgm:pt>
    <dgm:pt modelId="{F1DB1DB1-20D8-48E6-A306-B42EEDB139C4}">
      <dgm:prSet/>
      <dgm:spPr/>
      <dgm:t>
        <a:bodyPr/>
        <a:lstStyle/>
        <a:p>
          <a:r>
            <a:rPr lang="en-US"/>
            <a:t>Google searches: ensure you are not clicking an add link; they are using the first few returns on a search; they can be fraudulent; notify google.com if you find one (Google does not have a phone number customer support, its all online and thru email).</a:t>
          </a:r>
        </a:p>
      </dgm:t>
    </dgm:pt>
    <dgm:pt modelId="{0984551F-7CFB-4AF7-BEB6-84752EEA9757}" type="parTrans" cxnId="{56FB7D31-E482-4CE3-A468-EC1BF024AF94}">
      <dgm:prSet/>
      <dgm:spPr/>
      <dgm:t>
        <a:bodyPr/>
        <a:lstStyle/>
        <a:p>
          <a:endParaRPr lang="en-US"/>
        </a:p>
      </dgm:t>
    </dgm:pt>
    <dgm:pt modelId="{B4C4525E-4F28-4A6F-9F7C-C6797EF12E82}" type="sibTrans" cxnId="{56FB7D31-E482-4CE3-A468-EC1BF024AF94}">
      <dgm:prSet/>
      <dgm:spPr/>
      <dgm:t>
        <a:bodyPr/>
        <a:lstStyle/>
        <a:p>
          <a:endParaRPr lang="en-US"/>
        </a:p>
      </dgm:t>
    </dgm:pt>
    <dgm:pt modelId="{F3197423-5890-4D35-AAE7-82CF983AA97E}">
      <dgm:prSet/>
      <dgm:spPr/>
      <dgm:t>
        <a:bodyPr/>
        <a:lstStyle/>
        <a:p>
          <a:r>
            <a:rPr lang="en-US"/>
            <a:t>IRS scams are common: most of the time they will call and say you have a warrant for your arrest. This is false. If the IRS wants to arrest you they will just show up at your house or work. The IRS will always try and call or email when there is a problem. The IRS has your information and if they want your money they will just take it from your paycheck through your employer.</a:t>
          </a:r>
        </a:p>
      </dgm:t>
    </dgm:pt>
    <dgm:pt modelId="{D75996E5-3865-464F-8348-1E0EA34C66B7}" type="parTrans" cxnId="{6F23B48E-76C6-43F6-8521-5FEC93EDE7CB}">
      <dgm:prSet/>
      <dgm:spPr/>
      <dgm:t>
        <a:bodyPr/>
        <a:lstStyle/>
        <a:p>
          <a:endParaRPr lang="en-US"/>
        </a:p>
      </dgm:t>
    </dgm:pt>
    <dgm:pt modelId="{47D9F494-D747-4741-B0E2-51297DE664F9}" type="sibTrans" cxnId="{6F23B48E-76C6-43F6-8521-5FEC93EDE7CB}">
      <dgm:prSet/>
      <dgm:spPr/>
      <dgm:t>
        <a:bodyPr/>
        <a:lstStyle/>
        <a:p>
          <a:endParaRPr lang="en-US"/>
        </a:p>
      </dgm:t>
    </dgm:pt>
    <dgm:pt modelId="{DE79E745-050D-4465-8A4D-72BEE121D233}">
      <dgm:prSet/>
      <dgm:spPr/>
      <dgm:t>
        <a:bodyPr/>
        <a:lstStyle/>
        <a:p>
          <a:r>
            <a:rPr lang="en-US"/>
            <a:t>Dating scams: Military or Catfishing, dating scams are meant to mainly hurt the other person by getting you excited about the person you are meeting and its not who you though it was. There have been times where people were extoreted online because they sent inappropriate pictures and the receiver (scammer) states they will expose the sender unless they pay. This IS illegal, gather as much information about the other person as you can.</a:t>
          </a:r>
        </a:p>
      </dgm:t>
    </dgm:pt>
    <dgm:pt modelId="{B4B97BF6-37DF-4DFD-AB53-61F5F8DF132F}" type="parTrans" cxnId="{B548612C-EE13-49C2-916B-8C3285A0BB55}">
      <dgm:prSet/>
      <dgm:spPr/>
      <dgm:t>
        <a:bodyPr/>
        <a:lstStyle/>
        <a:p>
          <a:endParaRPr lang="en-US"/>
        </a:p>
      </dgm:t>
    </dgm:pt>
    <dgm:pt modelId="{4D8DB0AB-CA12-4DA6-A5B5-24B35AD0535C}" type="sibTrans" cxnId="{B548612C-EE13-49C2-916B-8C3285A0BB55}">
      <dgm:prSet/>
      <dgm:spPr/>
      <dgm:t>
        <a:bodyPr/>
        <a:lstStyle/>
        <a:p>
          <a:endParaRPr lang="en-US"/>
        </a:p>
      </dgm:t>
    </dgm:pt>
    <dgm:pt modelId="{546E8303-53D5-4376-B21D-F533F3C05EA5}">
      <dgm:prSet/>
      <dgm:spPr/>
      <dgm:t>
        <a:bodyPr/>
        <a:lstStyle/>
        <a:p>
          <a:r>
            <a:rPr lang="en-US"/>
            <a:t>Utility company scams: They need to install a new electric meter or work on the cable or satellite system update, but you need to pay a deposit before they can start. Sometimes the company isn’t even service the area where you live.</a:t>
          </a:r>
        </a:p>
      </dgm:t>
    </dgm:pt>
    <dgm:pt modelId="{637DBD50-DEF0-427E-AB4F-9641E3689369}" type="parTrans" cxnId="{3F22E5D1-9940-4347-A8D4-A3F591EF60E8}">
      <dgm:prSet/>
      <dgm:spPr/>
      <dgm:t>
        <a:bodyPr/>
        <a:lstStyle/>
        <a:p>
          <a:endParaRPr lang="en-US"/>
        </a:p>
      </dgm:t>
    </dgm:pt>
    <dgm:pt modelId="{DEBC0E45-5A7A-4D52-AE8A-8D45277A842F}" type="sibTrans" cxnId="{3F22E5D1-9940-4347-A8D4-A3F591EF60E8}">
      <dgm:prSet/>
      <dgm:spPr/>
      <dgm:t>
        <a:bodyPr/>
        <a:lstStyle/>
        <a:p>
          <a:endParaRPr lang="en-US"/>
        </a:p>
      </dgm:t>
    </dgm:pt>
    <dgm:pt modelId="{009AE417-F1BB-4F26-BC93-55D6D51203EC}" type="pres">
      <dgm:prSet presAssocID="{F43F6011-3621-41D1-8350-8185E5AE26F4}" presName="root" presStyleCnt="0">
        <dgm:presLayoutVars>
          <dgm:dir/>
          <dgm:resizeHandles val="exact"/>
        </dgm:presLayoutVars>
      </dgm:prSet>
      <dgm:spPr/>
    </dgm:pt>
    <dgm:pt modelId="{358BBD3D-7A8B-43EA-AC66-22C5C5DF0BA9}" type="pres">
      <dgm:prSet presAssocID="{F43F6011-3621-41D1-8350-8185E5AE26F4}" presName="container" presStyleCnt="0">
        <dgm:presLayoutVars>
          <dgm:dir/>
          <dgm:resizeHandles val="exact"/>
        </dgm:presLayoutVars>
      </dgm:prSet>
      <dgm:spPr/>
    </dgm:pt>
    <dgm:pt modelId="{7AD9954D-FA29-4BE5-AB62-9A6C0F78D95F}" type="pres">
      <dgm:prSet presAssocID="{3D1C1914-96A3-40A3-94DE-8EC7F98C32C7}" presName="compNode" presStyleCnt="0"/>
      <dgm:spPr/>
    </dgm:pt>
    <dgm:pt modelId="{CBE8C8E2-F837-4E6D-9C8B-3D30096A5994}" type="pres">
      <dgm:prSet presAssocID="{3D1C1914-96A3-40A3-94DE-8EC7F98C32C7}" presName="iconBgRect" presStyleLbl="bgShp" presStyleIdx="0" presStyleCnt="5"/>
      <dgm:spPr/>
    </dgm:pt>
    <dgm:pt modelId="{D836D1EB-DF88-4A22-AAD8-C8C940D9E042}" type="pres">
      <dgm:prSet presAssocID="{3D1C1914-96A3-40A3-94DE-8EC7F98C32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12BECEDA-6804-4846-9C80-A050145D5E03}" type="pres">
      <dgm:prSet presAssocID="{3D1C1914-96A3-40A3-94DE-8EC7F98C32C7}" presName="spaceRect" presStyleCnt="0"/>
      <dgm:spPr/>
    </dgm:pt>
    <dgm:pt modelId="{52D501D0-11D6-4E44-8806-2335EBA838B2}" type="pres">
      <dgm:prSet presAssocID="{3D1C1914-96A3-40A3-94DE-8EC7F98C32C7}" presName="textRect" presStyleLbl="revTx" presStyleIdx="0" presStyleCnt="5">
        <dgm:presLayoutVars>
          <dgm:chMax val="1"/>
          <dgm:chPref val="1"/>
        </dgm:presLayoutVars>
      </dgm:prSet>
      <dgm:spPr/>
    </dgm:pt>
    <dgm:pt modelId="{8391BD96-15DC-4120-8727-0E983322C062}" type="pres">
      <dgm:prSet presAssocID="{9E7A1983-B488-462D-86E1-E3997F487061}" presName="sibTrans" presStyleLbl="sibTrans2D1" presStyleIdx="0" presStyleCnt="0"/>
      <dgm:spPr/>
    </dgm:pt>
    <dgm:pt modelId="{0B3A24F7-98FB-4249-93B8-B399938881B9}" type="pres">
      <dgm:prSet presAssocID="{F1DB1DB1-20D8-48E6-A306-B42EEDB139C4}" presName="compNode" presStyleCnt="0"/>
      <dgm:spPr/>
    </dgm:pt>
    <dgm:pt modelId="{743E179C-9C33-4B93-B5BE-3A26E7C8710B}" type="pres">
      <dgm:prSet presAssocID="{F1DB1DB1-20D8-48E6-A306-B42EEDB139C4}" presName="iconBgRect" presStyleLbl="bgShp" presStyleIdx="1" presStyleCnt="5"/>
      <dgm:spPr/>
    </dgm:pt>
    <dgm:pt modelId="{E41EF8AB-DB64-41E8-ABEB-BBDFAF2A12AB}" type="pres">
      <dgm:prSet presAssocID="{F1DB1DB1-20D8-48E6-A306-B42EEDB139C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B9EA308E-AB66-45AA-92A0-B539E59E3EC3}" type="pres">
      <dgm:prSet presAssocID="{F1DB1DB1-20D8-48E6-A306-B42EEDB139C4}" presName="spaceRect" presStyleCnt="0"/>
      <dgm:spPr/>
    </dgm:pt>
    <dgm:pt modelId="{CA7BC611-0D5C-4341-BA4B-90DDDECE89BD}" type="pres">
      <dgm:prSet presAssocID="{F1DB1DB1-20D8-48E6-A306-B42EEDB139C4}" presName="textRect" presStyleLbl="revTx" presStyleIdx="1" presStyleCnt="5">
        <dgm:presLayoutVars>
          <dgm:chMax val="1"/>
          <dgm:chPref val="1"/>
        </dgm:presLayoutVars>
      </dgm:prSet>
      <dgm:spPr/>
    </dgm:pt>
    <dgm:pt modelId="{105813F1-A37C-415E-98F1-E692DECF4419}" type="pres">
      <dgm:prSet presAssocID="{B4C4525E-4F28-4A6F-9F7C-C6797EF12E82}" presName="sibTrans" presStyleLbl="sibTrans2D1" presStyleIdx="0" presStyleCnt="0"/>
      <dgm:spPr/>
    </dgm:pt>
    <dgm:pt modelId="{8F7809CD-CF79-4B11-92EB-83D22E796842}" type="pres">
      <dgm:prSet presAssocID="{F3197423-5890-4D35-AAE7-82CF983AA97E}" presName="compNode" presStyleCnt="0"/>
      <dgm:spPr/>
    </dgm:pt>
    <dgm:pt modelId="{C1FE9262-B73A-4934-B330-8037DE3E4D0D}" type="pres">
      <dgm:prSet presAssocID="{F3197423-5890-4D35-AAE7-82CF983AA97E}" presName="iconBgRect" presStyleLbl="bgShp" presStyleIdx="2" presStyleCnt="5"/>
      <dgm:spPr/>
    </dgm:pt>
    <dgm:pt modelId="{FCB0965A-6F03-4D0D-94AA-3AE847295E0C}" type="pres">
      <dgm:prSet presAssocID="{F3197423-5890-4D35-AAE7-82CF983AA97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5CB0670-2D7C-4854-80EC-9571388328A7}" type="pres">
      <dgm:prSet presAssocID="{F3197423-5890-4D35-AAE7-82CF983AA97E}" presName="spaceRect" presStyleCnt="0"/>
      <dgm:spPr/>
    </dgm:pt>
    <dgm:pt modelId="{B04CF01E-4FC4-4F8A-BB3E-D311211E64D5}" type="pres">
      <dgm:prSet presAssocID="{F3197423-5890-4D35-AAE7-82CF983AA97E}" presName="textRect" presStyleLbl="revTx" presStyleIdx="2" presStyleCnt="5">
        <dgm:presLayoutVars>
          <dgm:chMax val="1"/>
          <dgm:chPref val="1"/>
        </dgm:presLayoutVars>
      </dgm:prSet>
      <dgm:spPr/>
    </dgm:pt>
    <dgm:pt modelId="{66C48B1E-9690-4EF2-9D31-18A001011462}" type="pres">
      <dgm:prSet presAssocID="{47D9F494-D747-4741-B0E2-51297DE664F9}" presName="sibTrans" presStyleLbl="sibTrans2D1" presStyleIdx="0" presStyleCnt="0"/>
      <dgm:spPr/>
    </dgm:pt>
    <dgm:pt modelId="{250F8F1C-2A75-4F56-A637-4B7C18D1BBAD}" type="pres">
      <dgm:prSet presAssocID="{DE79E745-050D-4465-8A4D-72BEE121D233}" presName="compNode" presStyleCnt="0"/>
      <dgm:spPr/>
    </dgm:pt>
    <dgm:pt modelId="{679E3D91-F3D4-4832-95B5-7DCE35AC3FA2}" type="pres">
      <dgm:prSet presAssocID="{DE79E745-050D-4465-8A4D-72BEE121D233}" presName="iconBgRect" presStyleLbl="bgShp" presStyleIdx="3" presStyleCnt="5"/>
      <dgm:spPr/>
    </dgm:pt>
    <dgm:pt modelId="{CD3362F6-D936-4CBF-ACE2-EC0F81762EC0}" type="pres">
      <dgm:prSet presAssocID="{DE79E745-050D-4465-8A4D-72BEE121D23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B342F4A2-8C1D-429B-BC6C-4E8C17EC3C39}" type="pres">
      <dgm:prSet presAssocID="{DE79E745-050D-4465-8A4D-72BEE121D233}" presName="spaceRect" presStyleCnt="0"/>
      <dgm:spPr/>
    </dgm:pt>
    <dgm:pt modelId="{4EEA1C04-7A69-420B-A47A-14C856FB7C48}" type="pres">
      <dgm:prSet presAssocID="{DE79E745-050D-4465-8A4D-72BEE121D233}" presName="textRect" presStyleLbl="revTx" presStyleIdx="3" presStyleCnt="5">
        <dgm:presLayoutVars>
          <dgm:chMax val="1"/>
          <dgm:chPref val="1"/>
        </dgm:presLayoutVars>
      </dgm:prSet>
      <dgm:spPr/>
    </dgm:pt>
    <dgm:pt modelId="{B78AEEF3-CE56-47A6-9761-5919B735AA6C}" type="pres">
      <dgm:prSet presAssocID="{4D8DB0AB-CA12-4DA6-A5B5-24B35AD0535C}" presName="sibTrans" presStyleLbl="sibTrans2D1" presStyleIdx="0" presStyleCnt="0"/>
      <dgm:spPr/>
    </dgm:pt>
    <dgm:pt modelId="{FE6DD765-D482-448B-8126-B4AC93657659}" type="pres">
      <dgm:prSet presAssocID="{546E8303-53D5-4376-B21D-F533F3C05EA5}" presName="compNode" presStyleCnt="0"/>
      <dgm:spPr/>
    </dgm:pt>
    <dgm:pt modelId="{BBE748B8-B9C5-4809-B0E3-E687F9CC78B0}" type="pres">
      <dgm:prSet presAssocID="{546E8303-53D5-4376-B21D-F533F3C05EA5}" presName="iconBgRect" presStyleLbl="bgShp" presStyleIdx="4" presStyleCnt="5"/>
      <dgm:spPr/>
    </dgm:pt>
    <dgm:pt modelId="{773E6AE3-A2CC-4D88-ABCF-D67252BA28DE}" type="pres">
      <dgm:prSet presAssocID="{546E8303-53D5-4376-B21D-F533F3C05E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15A8881B-B3C6-4290-8A3C-2E27A7FDA2F2}" type="pres">
      <dgm:prSet presAssocID="{546E8303-53D5-4376-B21D-F533F3C05EA5}" presName="spaceRect" presStyleCnt="0"/>
      <dgm:spPr/>
    </dgm:pt>
    <dgm:pt modelId="{6985AC55-AC78-4855-8672-1843C366D422}" type="pres">
      <dgm:prSet presAssocID="{546E8303-53D5-4376-B21D-F533F3C05EA5}" presName="textRect" presStyleLbl="revTx" presStyleIdx="4" presStyleCnt="5">
        <dgm:presLayoutVars>
          <dgm:chMax val="1"/>
          <dgm:chPref val="1"/>
        </dgm:presLayoutVars>
      </dgm:prSet>
      <dgm:spPr/>
    </dgm:pt>
  </dgm:ptLst>
  <dgm:cxnLst>
    <dgm:cxn modelId="{0BA0F011-8548-4172-A276-673E405D4893}" type="presOf" srcId="{B4C4525E-4F28-4A6F-9F7C-C6797EF12E82}" destId="{105813F1-A37C-415E-98F1-E692DECF4419}" srcOrd="0" destOrd="0" presId="urn:microsoft.com/office/officeart/2018/2/layout/IconCircleList"/>
    <dgm:cxn modelId="{A3618621-4B05-4341-85F3-9399B556F47A}" type="presOf" srcId="{4D8DB0AB-CA12-4DA6-A5B5-24B35AD0535C}" destId="{B78AEEF3-CE56-47A6-9761-5919B735AA6C}" srcOrd="0" destOrd="0" presId="urn:microsoft.com/office/officeart/2018/2/layout/IconCircleList"/>
    <dgm:cxn modelId="{B548612C-EE13-49C2-916B-8C3285A0BB55}" srcId="{F43F6011-3621-41D1-8350-8185E5AE26F4}" destId="{DE79E745-050D-4465-8A4D-72BEE121D233}" srcOrd="3" destOrd="0" parTransId="{B4B97BF6-37DF-4DFD-AB53-61F5F8DF132F}" sibTransId="{4D8DB0AB-CA12-4DA6-A5B5-24B35AD0535C}"/>
    <dgm:cxn modelId="{2EA93D31-8C32-403F-B728-60BCBA23927D}" type="presOf" srcId="{F3197423-5890-4D35-AAE7-82CF983AA97E}" destId="{B04CF01E-4FC4-4F8A-BB3E-D311211E64D5}" srcOrd="0" destOrd="0" presId="urn:microsoft.com/office/officeart/2018/2/layout/IconCircleList"/>
    <dgm:cxn modelId="{56FB7D31-E482-4CE3-A468-EC1BF024AF94}" srcId="{F43F6011-3621-41D1-8350-8185E5AE26F4}" destId="{F1DB1DB1-20D8-48E6-A306-B42EEDB139C4}" srcOrd="1" destOrd="0" parTransId="{0984551F-7CFB-4AF7-BEB6-84752EEA9757}" sibTransId="{B4C4525E-4F28-4A6F-9F7C-C6797EF12E82}"/>
    <dgm:cxn modelId="{7CCC4839-5A1C-42B1-B158-6950DAF0C2DB}" type="presOf" srcId="{DE79E745-050D-4465-8A4D-72BEE121D233}" destId="{4EEA1C04-7A69-420B-A47A-14C856FB7C48}" srcOrd="0" destOrd="0" presId="urn:microsoft.com/office/officeart/2018/2/layout/IconCircleList"/>
    <dgm:cxn modelId="{6D26DF4D-F1D0-453B-973C-F6A6D16E6BE0}" type="presOf" srcId="{F1DB1DB1-20D8-48E6-A306-B42EEDB139C4}" destId="{CA7BC611-0D5C-4341-BA4B-90DDDECE89BD}" srcOrd="0" destOrd="0" presId="urn:microsoft.com/office/officeart/2018/2/layout/IconCircleList"/>
    <dgm:cxn modelId="{F4212455-60DB-4905-AE93-CFBF23D49CB9}" type="presOf" srcId="{47D9F494-D747-4741-B0E2-51297DE664F9}" destId="{66C48B1E-9690-4EF2-9D31-18A001011462}" srcOrd="0" destOrd="0" presId="urn:microsoft.com/office/officeart/2018/2/layout/IconCircleList"/>
    <dgm:cxn modelId="{C6A6F283-926C-404C-9306-776E654DCC48}" type="presOf" srcId="{3D1C1914-96A3-40A3-94DE-8EC7F98C32C7}" destId="{52D501D0-11D6-4E44-8806-2335EBA838B2}" srcOrd="0" destOrd="0" presId="urn:microsoft.com/office/officeart/2018/2/layout/IconCircleList"/>
    <dgm:cxn modelId="{68BED989-B5B9-4549-AF4A-8648CD90E4C5}" type="presOf" srcId="{F43F6011-3621-41D1-8350-8185E5AE26F4}" destId="{009AE417-F1BB-4F26-BC93-55D6D51203EC}" srcOrd="0" destOrd="0" presId="urn:microsoft.com/office/officeart/2018/2/layout/IconCircleList"/>
    <dgm:cxn modelId="{6F23B48E-76C6-43F6-8521-5FEC93EDE7CB}" srcId="{F43F6011-3621-41D1-8350-8185E5AE26F4}" destId="{F3197423-5890-4D35-AAE7-82CF983AA97E}" srcOrd="2" destOrd="0" parTransId="{D75996E5-3865-464F-8348-1E0EA34C66B7}" sibTransId="{47D9F494-D747-4741-B0E2-51297DE664F9}"/>
    <dgm:cxn modelId="{6F08A3CD-C7DD-4148-9281-5A9A424F5CA7}" type="presOf" srcId="{9E7A1983-B488-462D-86E1-E3997F487061}" destId="{8391BD96-15DC-4120-8727-0E983322C062}" srcOrd="0" destOrd="0" presId="urn:microsoft.com/office/officeart/2018/2/layout/IconCircleList"/>
    <dgm:cxn modelId="{3F22E5D1-9940-4347-A8D4-A3F591EF60E8}" srcId="{F43F6011-3621-41D1-8350-8185E5AE26F4}" destId="{546E8303-53D5-4376-B21D-F533F3C05EA5}" srcOrd="4" destOrd="0" parTransId="{637DBD50-DEF0-427E-AB4F-9641E3689369}" sibTransId="{DEBC0E45-5A7A-4D52-AE8A-8D45277A842F}"/>
    <dgm:cxn modelId="{92E128FB-DB1E-49FF-8194-3A2126525C36}" srcId="{F43F6011-3621-41D1-8350-8185E5AE26F4}" destId="{3D1C1914-96A3-40A3-94DE-8EC7F98C32C7}" srcOrd="0" destOrd="0" parTransId="{F44F833A-2A98-4CC7-80CE-4FF0C7E4BB23}" sibTransId="{9E7A1983-B488-462D-86E1-E3997F487061}"/>
    <dgm:cxn modelId="{7C5C42FB-A60E-421C-8E51-226F316D565F}" type="presOf" srcId="{546E8303-53D5-4376-B21D-F533F3C05EA5}" destId="{6985AC55-AC78-4855-8672-1843C366D422}" srcOrd="0" destOrd="0" presId="urn:microsoft.com/office/officeart/2018/2/layout/IconCircleList"/>
    <dgm:cxn modelId="{B61EB12A-1E2A-4F04-988E-CB102B8E2D79}" type="presParOf" srcId="{009AE417-F1BB-4F26-BC93-55D6D51203EC}" destId="{358BBD3D-7A8B-43EA-AC66-22C5C5DF0BA9}" srcOrd="0" destOrd="0" presId="urn:microsoft.com/office/officeart/2018/2/layout/IconCircleList"/>
    <dgm:cxn modelId="{C398333E-B011-4F83-83DC-AD7C1C8801D7}" type="presParOf" srcId="{358BBD3D-7A8B-43EA-AC66-22C5C5DF0BA9}" destId="{7AD9954D-FA29-4BE5-AB62-9A6C0F78D95F}" srcOrd="0" destOrd="0" presId="urn:microsoft.com/office/officeart/2018/2/layout/IconCircleList"/>
    <dgm:cxn modelId="{81EBA335-D801-4077-88F6-665CBA3F788A}" type="presParOf" srcId="{7AD9954D-FA29-4BE5-AB62-9A6C0F78D95F}" destId="{CBE8C8E2-F837-4E6D-9C8B-3D30096A5994}" srcOrd="0" destOrd="0" presId="urn:microsoft.com/office/officeart/2018/2/layout/IconCircleList"/>
    <dgm:cxn modelId="{F25FD227-6A80-4B03-A7AF-22F386B743B6}" type="presParOf" srcId="{7AD9954D-FA29-4BE5-AB62-9A6C0F78D95F}" destId="{D836D1EB-DF88-4A22-AAD8-C8C940D9E042}" srcOrd="1" destOrd="0" presId="urn:microsoft.com/office/officeart/2018/2/layout/IconCircleList"/>
    <dgm:cxn modelId="{06264198-027D-4F51-A0E1-081AFDEBBA36}" type="presParOf" srcId="{7AD9954D-FA29-4BE5-AB62-9A6C0F78D95F}" destId="{12BECEDA-6804-4846-9C80-A050145D5E03}" srcOrd="2" destOrd="0" presId="urn:microsoft.com/office/officeart/2018/2/layout/IconCircleList"/>
    <dgm:cxn modelId="{F4B38DCC-6ED1-4675-A44C-5032600703B7}" type="presParOf" srcId="{7AD9954D-FA29-4BE5-AB62-9A6C0F78D95F}" destId="{52D501D0-11D6-4E44-8806-2335EBA838B2}" srcOrd="3" destOrd="0" presId="urn:microsoft.com/office/officeart/2018/2/layout/IconCircleList"/>
    <dgm:cxn modelId="{CAF73363-F13F-403C-9F73-6E2C2BD68038}" type="presParOf" srcId="{358BBD3D-7A8B-43EA-AC66-22C5C5DF0BA9}" destId="{8391BD96-15DC-4120-8727-0E983322C062}" srcOrd="1" destOrd="0" presId="urn:microsoft.com/office/officeart/2018/2/layout/IconCircleList"/>
    <dgm:cxn modelId="{0B832A3F-A977-44F1-A1BD-1209E51366DC}" type="presParOf" srcId="{358BBD3D-7A8B-43EA-AC66-22C5C5DF0BA9}" destId="{0B3A24F7-98FB-4249-93B8-B399938881B9}" srcOrd="2" destOrd="0" presId="urn:microsoft.com/office/officeart/2018/2/layout/IconCircleList"/>
    <dgm:cxn modelId="{CC2FD1F7-BA6B-4855-B916-850A2180D580}" type="presParOf" srcId="{0B3A24F7-98FB-4249-93B8-B399938881B9}" destId="{743E179C-9C33-4B93-B5BE-3A26E7C8710B}" srcOrd="0" destOrd="0" presId="urn:microsoft.com/office/officeart/2018/2/layout/IconCircleList"/>
    <dgm:cxn modelId="{CB37E0A5-7081-4525-A92B-370EF76C52EC}" type="presParOf" srcId="{0B3A24F7-98FB-4249-93B8-B399938881B9}" destId="{E41EF8AB-DB64-41E8-ABEB-BBDFAF2A12AB}" srcOrd="1" destOrd="0" presId="urn:microsoft.com/office/officeart/2018/2/layout/IconCircleList"/>
    <dgm:cxn modelId="{EE360288-5EB6-466B-A10B-3C6B242B246D}" type="presParOf" srcId="{0B3A24F7-98FB-4249-93B8-B399938881B9}" destId="{B9EA308E-AB66-45AA-92A0-B539E59E3EC3}" srcOrd="2" destOrd="0" presId="urn:microsoft.com/office/officeart/2018/2/layout/IconCircleList"/>
    <dgm:cxn modelId="{F6417B1F-8DB1-4967-AD8A-386B56135602}" type="presParOf" srcId="{0B3A24F7-98FB-4249-93B8-B399938881B9}" destId="{CA7BC611-0D5C-4341-BA4B-90DDDECE89BD}" srcOrd="3" destOrd="0" presId="urn:microsoft.com/office/officeart/2018/2/layout/IconCircleList"/>
    <dgm:cxn modelId="{1E389D85-A90E-41A9-9CE7-BA778FE43B5E}" type="presParOf" srcId="{358BBD3D-7A8B-43EA-AC66-22C5C5DF0BA9}" destId="{105813F1-A37C-415E-98F1-E692DECF4419}" srcOrd="3" destOrd="0" presId="urn:microsoft.com/office/officeart/2018/2/layout/IconCircleList"/>
    <dgm:cxn modelId="{4FDC3A08-0123-40C0-9368-54B2E07E5219}" type="presParOf" srcId="{358BBD3D-7A8B-43EA-AC66-22C5C5DF0BA9}" destId="{8F7809CD-CF79-4B11-92EB-83D22E796842}" srcOrd="4" destOrd="0" presId="urn:microsoft.com/office/officeart/2018/2/layout/IconCircleList"/>
    <dgm:cxn modelId="{D3D18CCC-9653-49D6-8CA7-36316FDA7615}" type="presParOf" srcId="{8F7809CD-CF79-4B11-92EB-83D22E796842}" destId="{C1FE9262-B73A-4934-B330-8037DE3E4D0D}" srcOrd="0" destOrd="0" presId="urn:microsoft.com/office/officeart/2018/2/layout/IconCircleList"/>
    <dgm:cxn modelId="{EAE0DADC-D0A5-44A2-8900-A43F6CA2F94B}" type="presParOf" srcId="{8F7809CD-CF79-4B11-92EB-83D22E796842}" destId="{FCB0965A-6F03-4D0D-94AA-3AE847295E0C}" srcOrd="1" destOrd="0" presId="urn:microsoft.com/office/officeart/2018/2/layout/IconCircleList"/>
    <dgm:cxn modelId="{CC42AA36-CB51-4655-97BB-8896E4E39700}" type="presParOf" srcId="{8F7809CD-CF79-4B11-92EB-83D22E796842}" destId="{F5CB0670-2D7C-4854-80EC-9571388328A7}" srcOrd="2" destOrd="0" presId="urn:microsoft.com/office/officeart/2018/2/layout/IconCircleList"/>
    <dgm:cxn modelId="{BC6B8428-57DA-4154-ABEE-A5144975A12D}" type="presParOf" srcId="{8F7809CD-CF79-4B11-92EB-83D22E796842}" destId="{B04CF01E-4FC4-4F8A-BB3E-D311211E64D5}" srcOrd="3" destOrd="0" presId="urn:microsoft.com/office/officeart/2018/2/layout/IconCircleList"/>
    <dgm:cxn modelId="{25936A9C-EF1E-423C-A0BB-0393CA009386}" type="presParOf" srcId="{358BBD3D-7A8B-43EA-AC66-22C5C5DF0BA9}" destId="{66C48B1E-9690-4EF2-9D31-18A001011462}" srcOrd="5" destOrd="0" presId="urn:microsoft.com/office/officeart/2018/2/layout/IconCircleList"/>
    <dgm:cxn modelId="{AF69C77E-3D27-4F61-B718-AACC45242FC2}" type="presParOf" srcId="{358BBD3D-7A8B-43EA-AC66-22C5C5DF0BA9}" destId="{250F8F1C-2A75-4F56-A637-4B7C18D1BBAD}" srcOrd="6" destOrd="0" presId="urn:microsoft.com/office/officeart/2018/2/layout/IconCircleList"/>
    <dgm:cxn modelId="{71810750-D328-4CA0-A9F7-D5EEDB2E45E3}" type="presParOf" srcId="{250F8F1C-2A75-4F56-A637-4B7C18D1BBAD}" destId="{679E3D91-F3D4-4832-95B5-7DCE35AC3FA2}" srcOrd="0" destOrd="0" presId="urn:microsoft.com/office/officeart/2018/2/layout/IconCircleList"/>
    <dgm:cxn modelId="{B5654E2D-E108-4A13-BA5E-907FF1EAA61E}" type="presParOf" srcId="{250F8F1C-2A75-4F56-A637-4B7C18D1BBAD}" destId="{CD3362F6-D936-4CBF-ACE2-EC0F81762EC0}" srcOrd="1" destOrd="0" presId="urn:microsoft.com/office/officeart/2018/2/layout/IconCircleList"/>
    <dgm:cxn modelId="{0E8DA166-B5EE-480A-AA1D-C14B9F27382B}" type="presParOf" srcId="{250F8F1C-2A75-4F56-A637-4B7C18D1BBAD}" destId="{B342F4A2-8C1D-429B-BC6C-4E8C17EC3C39}" srcOrd="2" destOrd="0" presId="urn:microsoft.com/office/officeart/2018/2/layout/IconCircleList"/>
    <dgm:cxn modelId="{3F092E79-86D5-4A45-A675-97B4A7ACB561}" type="presParOf" srcId="{250F8F1C-2A75-4F56-A637-4B7C18D1BBAD}" destId="{4EEA1C04-7A69-420B-A47A-14C856FB7C48}" srcOrd="3" destOrd="0" presId="urn:microsoft.com/office/officeart/2018/2/layout/IconCircleList"/>
    <dgm:cxn modelId="{801FFACA-A639-48BE-A169-DBC5213EB609}" type="presParOf" srcId="{358BBD3D-7A8B-43EA-AC66-22C5C5DF0BA9}" destId="{B78AEEF3-CE56-47A6-9761-5919B735AA6C}" srcOrd="7" destOrd="0" presId="urn:microsoft.com/office/officeart/2018/2/layout/IconCircleList"/>
    <dgm:cxn modelId="{83CB9821-AA8C-4744-8923-0DCB6970BB97}" type="presParOf" srcId="{358BBD3D-7A8B-43EA-AC66-22C5C5DF0BA9}" destId="{FE6DD765-D482-448B-8126-B4AC93657659}" srcOrd="8" destOrd="0" presId="urn:microsoft.com/office/officeart/2018/2/layout/IconCircleList"/>
    <dgm:cxn modelId="{5EA8FAE5-5008-4808-B541-75F021211FA2}" type="presParOf" srcId="{FE6DD765-D482-448B-8126-B4AC93657659}" destId="{BBE748B8-B9C5-4809-B0E3-E687F9CC78B0}" srcOrd="0" destOrd="0" presId="urn:microsoft.com/office/officeart/2018/2/layout/IconCircleList"/>
    <dgm:cxn modelId="{729593E2-D974-46FC-B201-80A87543DB0A}" type="presParOf" srcId="{FE6DD765-D482-448B-8126-B4AC93657659}" destId="{773E6AE3-A2CC-4D88-ABCF-D67252BA28DE}" srcOrd="1" destOrd="0" presId="urn:microsoft.com/office/officeart/2018/2/layout/IconCircleList"/>
    <dgm:cxn modelId="{3356F682-1B60-4B0B-AAC4-E0B344D66614}" type="presParOf" srcId="{FE6DD765-D482-448B-8126-B4AC93657659}" destId="{15A8881B-B3C6-4290-8A3C-2E27A7FDA2F2}" srcOrd="2" destOrd="0" presId="urn:microsoft.com/office/officeart/2018/2/layout/IconCircleList"/>
    <dgm:cxn modelId="{49D40474-1131-4F81-B211-EAA5E01EE238}" type="presParOf" srcId="{FE6DD765-D482-448B-8126-B4AC93657659}" destId="{6985AC55-AC78-4855-8672-1843C366D42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5BC3F6-A7D3-40B5-823F-518787084D8D}"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E95EEE13-15C5-4E8E-9A12-7EF5885B351B}">
      <dgm:prSet/>
      <dgm:spPr/>
      <dgm:t>
        <a:bodyPr/>
        <a:lstStyle/>
        <a:p>
          <a:r>
            <a:rPr lang="en-US"/>
            <a:t>Have you received an email that your information was part of a security breach?</a:t>
          </a:r>
        </a:p>
      </dgm:t>
    </dgm:pt>
    <dgm:pt modelId="{396C8386-B5DB-481E-A977-1B6ACA61CA24}" type="parTrans" cxnId="{56249CE7-513D-45C4-BBEC-8614DD25EC3E}">
      <dgm:prSet/>
      <dgm:spPr/>
      <dgm:t>
        <a:bodyPr/>
        <a:lstStyle/>
        <a:p>
          <a:endParaRPr lang="en-US"/>
        </a:p>
      </dgm:t>
    </dgm:pt>
    <dgm:pt modelId="{34C962D8-6187-4B1B-8C3C-93FD1F157B71}" type="sibTrans" cxnId="{56249CE7-513D-45C4-BBEC-8614DD25EC3E}">
      <dgm:prSet/>
      <dgm:spPr/>
      <dgm:t>
        <a:bodyPr/>
        <a:lstStyle/>
        <a:p>
          <a:endParaRPr lang="en-US"/>
        </a:p>
      </dgm:t>
    </dgm:pt>
    <dgm:pt modelId="{BF2DAFD2-81CF-454B-9896-9D883D5704E3}">
      <dgm:prSet/>
      <dgm:spPr/>
      <dgm:t>
        <a:bodyPr/>
        <a:lstStyle/>
        <a:p>
          <a:r>
            <a:rPr lang="en-US"/>
            <a:t>That you need to get credit monitoring?</a:t>
          </a:r>
        </a:p>
      </dgm:t>
    </dgm:pt>
    <dgm:pt modelId="{0450ADBD-D1F0-4A0B-9049-1E8FA7E72712}" type="parTrans" cxnId="{8C733DA6-94E3-4EF4-9557-0C092E83698F}">
      <dgm:prSet/>
      <dgm:spPr/>
      <dgm:t>
        <a:bodyPr/>
        <a:lstStyle/>
        <a:p>
          <a:endParaRPr lang="en-US"/>
        </a:p>
      </dgm:t>
    </dgm:pt>
    <dgm:pt modelId="{069F1E83-0D8C-4179-BD7A-C9057FBFB904}" type="sibTrans" cxnId="{8C733DA6-94E3-4EF4-9557-0C092E83698F}">
      <dgm:prSet/>
      <dgm:spPr/>
      <dgm:t>
        <a:bodyPr/>
        <a:lstStyle/>
        <a:p>
          <a:endParaRPr lang="en-US"/>
        </a:p>
      </dgm:t>
    </dgm:pt>
    <dgm:pt modelId="{09E5547B-2557-41BE-B007-8CC9141F602A}">
      <dgm:prSet/>
      <dgm:spPr/>
      <dgm:t>
        <a:bodyPr/>
        <a:lstStyle/>
        <a:p>
          <a:r>
            <a:rPr lang="en-US"/>
            <a:t>Everyday, it seems there is a new major security breach at companies that we entrust with our information.</a:t>
          </a:r>
        </a:p>
      </dgm:t>
    </dgm:pt>
    <dgm:pt modelId="{2223F247-4DC6-4D78-8FCB-42073A1F8F9B}" type="parTrans" cxnId="{1E0E39D1-7CF0-44A9-9088-CF5512D0A9DB}">
      <dgm:prSet/>
      <dgm:spPr/>
      <dgm:t>
        <a:bodyPr/>
        <a:lstStyle/>
        <a:p>
          <a:endParaRPr lang="en-US"/>
        </a:p>
      </dgm:t>
    </dgm:pt>
    <dgm:pt modelId="{7A4A55D8-1FCA-4B1D-AE90-6EAB29A93D32}" type="sibTrans" cxnId="{1E0E39D1-7CF0-44A9-9088-CF5512D0A9DB}">
      <dgm:prSet/>
      <dgm:spPr/>
      <dgm:t>
        <a:bodyPr/>
        <a:lstStyle/>
        <a:p>
          <a:endParaRPr lang="en-US"/>
        </a:p>
      </dgm:t>
    </dgm:pt>
    <dgm:pt modelId="{4EE705F6-CC99-455D-BE68-EABB479414E7}">
      <dgm:prSet/>
      <dgm:spPr/>
      <dgm:t>
        <a:bodyPr/>
        <a:lstStyle/>
        <a:p>
          <a:r>
            <a:rPr lang="en-US"/>
            <a:t>When you see these in the news head over to Troy Hunt’s website </a:t>
          </a:r>
          <a:r>
            <a:rPr lang="en-US">
              <a:hlinkClick xmlns:r="http://schemas.openxmlformats.org/officeDocument/2006/relationships" r:id="rId1"/>
            </a:rPr>
            <a:t>www.haveibeenpwned.com</a:t>
          </a:r>
          <a:endParaRPr lang="en-US"/>
        </a:p>
      </dgm:t>
    </dgm:pt>
    <dgm:pt modelId="{65ED756D-1883-4544-A547-FC64B8E31B40}" type="parTrans" cxnId="{E9A14F77-83D2-45BF-9664-866A0D9623AE}">
      <dgm:prSet/>
      <dgm:spPr/>
      <dgm:t>
        <a:bodyPr/>
        <a:lstStyle/>
        <a:p>
          <a:endParaRPr lang="en-US"/>
        </a:p>
      </dgm:t>
    </dgm:pt>
    <dgm:pt modelId="{887E4E3D-DB7F-4428-9882-97F3AB558E0C}" type="sibTrans" cxnId="{E9A14F77-83D2-45BF-9664-866A0D9623AE}">
      <dgm:prSet/>
      <dgm:spPr/>
      <dgm:t>
        <a:bodyPr/>
        <a:lstStyle/>
        <a:p>
          <a:endParaRPr lang="en-US"/>
        </a:p>
      </dgm:t>
    </dgm:pt>
    <dgm:pt modelId="{98D8E2E6-BD8D-46E8-8FAD-440212B73812}">
      <dgm:prSet/>
      <dgm:spPr/>
      <dgm:t>
        <a:bodyPr/>
        <a:lstStyle/>
        <a:p>
          <a:r>
            <a:rPr lang="en-US"/>
            <a:t>Here you will find out if your email is part of any data breaches dating back.</a:t>
          </a:r>
        </a:p>
      </dgm:t>
    </dgm:pt>
    <dgm:pt modelId="{FCE8C96B-C39C-4F5F-8090-4C293758EB55}" type="parTrans" cxnId="{227FA593-8D0D-43AE-8D86-41CB3E166E51}">
      <dgm:prSet/>
      <dgm:spPr/>
      <dgm:t>
        <a:bodyPr/>
        <a:lstStyle/>
        <a:p>
          <a:endParaRPr lang="en-US"/>
        </a:p>
      </dgm:t>
    </dgm:pt>
    <dgm:pt modelId="{3982257C-873A-4851-AAA5-4BD18C258B15}" type="sibTrans" cxnId="{227FA593-8D0D-43AE-8D86-41CB3E166E51}">
      <dgm:prSet/>
      <dgm:spPr/>
      <dgm:t>
        <a:bodyPr/>
        <a:lstStyle/>
        <a:p>
          <a:endParaRPr lang="en-US"/>
        </a:p>
      </dgm:t>
    </dgm:pt>
    <dgm:pt modelId="{C61D66BC-A96B-4632-A359-18CB213C5BFD}">
      <dgm:prSet/>
      <dgm:spPr/>
      <dgm:t>
        <a:bodyPr/>
        <a:lstStyle/>
        <a:p>
          <a:r>
            <a:rPr lang="en-US"/>
            <a:t>Major Data Breaches: OPM (Federal Government HR), Experian, Medicaid, Yahoo, and many more.</a:t>
          </a:r>
        </a:p>
      </dgm:t>
    </dgm:pt>
    <dgm:pt modelId="{069AC07C-A881-472A-A1C2-899785E83EB7}" type="parTrans" cxnId="{B197C810-B7D5-41C0-92F7-938D27A49BFF}">
      <dgm:prSet/>
      <dgm:spPr/>
      <dgm:t>
        <a:bodyPr/>
        <a:lstStyle/>
        <a:p>
          <a:endParaRPr lang="en-US"/>
        </a:p>
      </dgm:t>
    </dgm:pt>
    <dgm:pt modelId="{22267DFB-7940-488D-8F6B-09ACCED263A3}" type="sibTrans" cxnId="{B197C810-B7D5-41C0-92F7-938D27A49BFF}">
      <dgm:prSet/>
      <dgm:spPr/>
      <dgm:t>
        <a:bodyPr/>
        <a:lstStyle/>
        <a:p>
          <a:endParaRPr lang="en-US"/>
        </a:p>
      </dgm:t>
    </dgm:pt>
    <dgm:pt modelId="{054E6B08-0677-46F8-B019-B75EDF581DAB}" type="pres">
      <dgm:prSet presAssocID="{925BC3F6-A7D3-40B5-823F-518787084D8D}" presName="root" presStyleCnt="0">
        <dgm:presLayoutVars>
          <dgm:dir/>
          <dgm:resizeHandles val="exact"/>
        </dgm:presLayoutVars>
      </dgm:prSet>
      <dgm:spPr/>
    </dgm:pt>
    <dgm:pt modelId="{ED091DF3-182D-48D5-98C5-2EBB5CCDFA97}" type="pres">
      <dgm:prSet presAssocID="{925BC3F6-A7D3-40B5-823F-518787084D8D}" presName="container" presStyleCnt="0">
        <dgm:presLayoutVars>
          <dgm:dir/>
          <dgm:resizeHandles val="exact"/>
        </dgm:presLayoutVars>
      </dgm:prSet>
      <dgm:spPr/>
    </dgm:pt>
    <dgm:pt modelId="{C53DC5B2-8F8E-4065-BABE-B63F90A0755E}" type="pres">
      <dgm:prSet presAssocID="{E95EEE13-15C5-4E8E-9A12-7EF5885B351B}" presName="compNode" presStyleCnt="0"/>
      <dgm:spPr/>
    </dgm:pt>
    <dgm:pt modelId="{34191B80-522C-478E-A3CE-3CE31D564B8E}" type="pres">
      <dgm:prSet presAssocID="{E95EEE13-15C5-4E8E-9A12-7EF5885B351B}" presName="iconBgRect" presStyleLbl="bgShp" presStyleIdx="0" presStyleCnt="6"/>
      <dgm:spPr/>
    </dgm:pt>
    <dgm:pt modelId="{7CB77437-9E49-45D3-857B-BB64D485A5A2}" type="pres">
      <dgm:prSet presAssocID="{E95EEE13-15C5-4E8E-9A12-7EF5885B351B}"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Email"/>
        </a:ext>
      </dgm:extLst>
    </dgm:pt>
    <dgm:pt modelId="{2B127C23-51BE-449F-B976-20CB627B8772}" type="pres">
      <dgm:prSet presAssocID="{E95EEE13-15C5-4E8E-9A12-7EF5885B351B}" presName="spaceRect" presStyleCnt="0"/>
      <dgm:spPr/>
    </dgm:pt>
    <dgm:pt modelId="{32936177-0EB4-4458-AB36-3024A91B1FB8}" type="pres">
      <dgm:prSet presAssocID="{E95EEE13-15C5-4E8E-9A12-7EF5885B351B}" presName="textRect" presStyleLbl="revTx" presStyleIdx="0" presStyleCnt="6">
        <dgm:presLayoutVars>
          <dgm:chMax val="1"/>
          <dgm:chPref val="1"/>
        </dgm:presLayoutVars>
      </dgm:prSet>
      <dgm:spPr/>
    </dgm:pt>
    <dgm:pt modelId="{47CD4B59-E20C-466B-A76B-002FFE571575}" type="pres">
      <dgm:prSet presAssocID="{34C962D8-6187-4B1B-8C3C-93FD1F157B71}" presName="sibTrans" presStyleLbl="sibTrans2D1" presStyleIdx="0" presStyleCnt="0"/>
      <dgm:spPr/>
    </dgm:pt>
    <dgm:pt modelId="{140D45EE-F3A8-4740-8D6C-CB932275D08C}" type="pres">
      <dgm:prSet presAssocID="{BF2DAFD2-81CF-454B-9896-9D883D5704E3}" presName="compNode" presStyleCnt="0"/>
      <dgm:spPr/>
    </dgm:pt>
    <dgm:pt modelId="{5098692E-9D8F-4558-B06F-B0C7B36CB9EE}" type="pres">
      <dgm:prSet presAssocID="{BF2DAFD2-81CF-454B-9896-9D883D5704E3}" presName="iconBgRect" presStyleLbl="bgShp" presStyleIdx="1" presStyleCnt="6"/>
      <dgm:spPr/>
    </dgm:pt>
    <dgm:pt modelId="{92E99401-0745-46F3-AE0A-4BC4EC356D4B}" type="pres">
      <dgm:prSet presAssocID="{BF2DAFD2-81CF-454B-9896-9D883D5704E3}"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list"/>
        </a:ext>
      </dgm:extLst>
    </dgm:pt>
    <dgm:pt modelId="{5B2276BE-15DE-40FC-BDB4-AC40D3594385}" type="pres">
      <dgm:prSet presAssocID="{BF2DAFD2-81CF-454B-9896-9D883D5704E3}" presName="spaceRect" presStyleCnt="0"/>
      <dgm:spPr/>
    </dgm:pt>
    <dgm:pt modelId="{8ED8A853-E68A-4322-82FF-29C430FA7A07}" type="pres">
      <dgm:prSet presAssocID="{BF2DAFD2-81CF-454B-9896-9D883D5704E3}" presName="textRect" presStyleLbl="revTx" presStyleIdx="1" presStyleCnt="6">
        <dgm:presLayoutVars>
          <dgm:chMax val="1"/>
          <dgm:chPref val="1"/>
        </dgm:presLayoutVars>
      </dgm:prSet>
      <dgm:spPr/>
    </dgm:pt>
    <dgm:pt modelId="{91E3830B-01AC-4B17-AAF1-CCB2231D5E75}" type="pres">
      <dgm:prSet presAssocID="{069F1E83-0D8C-4179-BD7A-C9057FBFB904}" presName="sibTrans" presStyleLbl="sibTrans2D1" presStyleIdx="0" presStyleCnt="0"/>
      <dgm:spPr/>
    </dgm:pt>
    <dgm:pt modelId="{2594AD95-2593-4836-9476-E9BA139417D6}" type="pres">
      <dgm:prSet presAssocID="{09E5547B-2557-41BE-B007-8CC9141F602A}" presName="compNode" presStyleCnt="0"/>
      <dgm:spPr/>
    </dgm:pt>
    <dgm:pt modelId="{968535CD-8616-4E33-81E6-D87E14937D2A}" type="pres">
      <dgm:prSet presAssocID="{09E5547B-2557-41BE-B007-8CC9141F602A}" presName="iconBgRect" presStyleLbl="bgShp" presStyleIdx="2" presStyleCnt="6"/>
      <dgm:spPr/>
    </dgm:pt>
    <dgm:pt modelId="{2A314E57-70B6-4CB0-BED3-3150DE99C033}" type="pres">
      <dgm:prSet presAssocID="{09E5547B-2557-41BE-B007-8CC9141F602A}"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ock"/>
        </a:ext>
      </dgm:extLst>
    </dgm:pt>
    <dgm:pt modelId="{C2802969-481C-469D-B3AA-E70922C00281}" type="pres">
      <dgm:prSet presAssocID="{09E5547B-2557-41BE-B007-8CC9141F602A}" presName="spaceRect" presStyleCnt="0"/>
      <dgm:spPr/>
    </dgm:pt>
    <dgm:pt modelId="{A941EFEB-75A6-4540-9C1D-22D02CF4787D}" type="pres">
      <dgm:prSet presAssocID="{09E5547B-2557-41BE-B007-8CC9141F602A}" presName="textRect" presStyleLbl="revTx" presStyleIdx="2" presStyleCnt="6">
        <dgm:presLayoutVars>
          <dgm:chMax val="1"/>
          <dgm:chPref val="1"/>
        </dgm:presLayoutVars>
      </dgm:prSet>
      <dgm:spPr/>
    </dgm:pt>
    <dgm:pt modelId="{85AEC379-71FF-4837-8FD3-A50C4908C45B}" type="pres">
      <dgm:prSet presAssocID="{7A4A55D8-1FCA-4B1D-AE90-6EAB29A93D32}" presName="sibTrans" presStyleLbl="sibTrans2D1" presStyleIdx="0" presStyleCnt="0"/>
      <dgm:spPr/>
    </dgm:pt>
    <dgm:pt modelId="{2CF6922A-BFCF-4D42-81CD-FACFC2D48DC5}" type="pres">
      <dgm:prSet presAssocID="{4EE705F6-CC99-455D-BE68-EABB479414E7}" presName="compNode" presStyleCnt="0"/>
      <dgm:spPr/>
    </dgm:pt>
    <dgm:pt modelId="{3CB48B58-9F9B-4E63-9C01-A12F49DA5478}" type="pres">
      <dgm:prSet presAssocID="{4EE705F6-CC99-455D-BE68-EABB479414E7}" presName="iconBgRect" presStyleLbl="bgShp" presStyleIdx="3" presStyleCnt="6"/>
      <dgm:spPr/>
    </dgm:pt>
    <dgm:pt modelId="{800C07C7-2AE6-408F-BD39-D3AC199D371D}" type="pres">
      <dgm:prSet presAssocID="{4EE705F6-CC99-455D-BE68-EABB479414E7}"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gnifying glass"/>
        </a:ext>
      </dgm:extLst>
    </dgm:pt>
    <dgm:pt modelId="{4D990B7C-B00D-453E-B3B8-CB8F2501A536}" type="pres">
      <dgm:prSet presAssocID="{4EE705F6-CC99-455D-BE68-EABB479414E7}" presName="spaceRect" presStyleCnt="0"/>
      <dgm:spPr/>
    </dgm:pt>
    <dgm:pt modelId="{802E9864-2DFE-45E7-BFBE-2A8F647DD213}" type="pres">
      <dgm:prSet presAssocID="{4EE705F6-CC99-455D-BE68-EABB479414E7}" presName="textRect" presStyleLbl="revTx" presStyleIdx="3" presStyleCnt="6">
        <dgm:presLayoutVars>
          <dgm:chMax val="1"/>
          <dgm:chPref val="1"/>
        </dgm:presLayoutVars>
      </dgm:prSet>
      <dgm:spPr/>
    </dgm:pt>
    <dgm:pt modelId="{D5635FF4-E302-4D97-A0AB-F980C09B388E}" type="pres">
      <dgm:prSet presAssocID="{887E4E3D-DB7F-4428-9882-97F3AB558E0C}" presName="sibTrans" presStyleLbl="sibTrans2D1" presStyleIdx="0" presStyleCnt="0"/>
      <dgm:spPr/>
    </dgm:pt>
    <dgm:pt modelId="{82D7F375-5F74-4E80-BD72-150AB57226B3}" type="pres">
      <dgm:prSet presAssocID="{98D8E2E6-BD8D-46E8-8FAD-440212B73812}" presName="compNode" presStyleCnt="0"/>
      <dgm:spPr/>
    </dgm:pt>
    <dgm:pt modelId="{75134D9D-64C3-4E98-A991-48E99D9A4BB4}" type="pres">
      <dgm:prSet presAssocID="{98D8E2E6-BD8D-46E8-8FAD-440212B73812}" presName="iconBgRect" presStyleLbl="bgShp" presStyleIdx="4" presStyleCnt="6"/>
      <dgm:spPr/>
    </dgm:pt>
    <dgm:pt modelId="{FEEEBCFC-0056-4E19-A702-108D3739EBCD}" type="pres">
      <dgm:prSet presAssocID="{98D8E2E6-BD8D-46E8-8FAD-440212B73812}"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heckmark"/>
        </a:ext>
      </dgm:extLst>
    </dgm:pt>
    <dgm:pt modelId="{1998273D-7296-4648-93A3-B7D92D8C9476}" type="pres">
      <dgm:prSet presAssocID="{98D8E2E6-BD8D-46E8-8FAD-440212B73812}" presName="spaceRect" presStyleCnt="0"/>
      <dgm:spPr/>
    </dgm:pt>
    <dgm:pt modelId="{DBB9D330-A175-4C68-8516-4FF874B9D6C5}" type="pres">
      <dgm:prSet presAssocID="{98D8E2E6-BD8D-46E8-8FAD-440212B73812}" presName="textRect" presStyleLbl="revTx" presStyleIdx="4" presStyleCnt="6">
        <dgm:presLayoutVars>
          <dgm:chMax val="1"/>
          <dgm:chPref val="1"/>
        </dgm:presLayoutVars>
      </dgm:prSet>
      <dgm:spPr/>
    </dgm:pt>
    <dgm:pt modelId="{BD921539-7924-4921-AB46-10C13EF0AFC5}" type="pres">
      <dgm:prSet presAssocID="{3982257C-873A-4851-AAA5-4BD18C258B15}" presName="sibTrans" presStyleLbl="sibTrans2D1" presStyleIdx="0" presStyleCnt="0"/>
      <dgm:spPr/>
    </dgm:pt>
    <dgm:pt modelId="{C7B97F00-7B07-488E-91BE-24761564E965}" type="pres">
      <dgm:prSet presAssocID="{C61D66BC-A96B-4632-A359-18CB213C5BFD}" presName="compNode" presStyleCnt="0"/>
      <dgm:spPr/>
    </dgm:pt>
    <dgm:pt modelId="{E98B968F-EB37-4ADB-8982-EAA92330AC2F}" type="pres">
      <dgm:prSet presAssocID="{C61D66BC-A96B-4632-A359-18CB213C5BFD}" presName="iconBgRect" presStyleLbl="bgShp" presStyleIdx="5" presStyleCnt="6"/>
      <dgm:spPr/>
    </dgm:pt>
    <dgm:pt modelId="{24941749-5358-407E-B3AC-8EE33E3B2552}" type="pres">
      <dgm:prSet presAssocID="{C61D66BC-A96B-4632-A359-18CB213C5BFD}"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Bank"/>
        </a:ext>
      </dgm:extLst>
    </dgm:pt>
    <dgm:pt modelId="{CF134C25-EE58-42E3-82D9-64C8E79ABF39}" type="pres">
      <dgm:prSet presAssocID="{C61D66BC-A96B-4632-A359-18CB213C5BFD}" presName="spaceRect" presStyleCnt="0"/>
      <dgm:spPr/>
    </dgm:pt>
    <dgm:pt modelId="{7C4A21D3-28AE-4AD5-83CC-45A315C8F7C6}" type="pres">
      <dgm:prSet presAssocID="{C61D66BC-A96B-4632-A359-18CB213C5BFD}" presName="textRect" presStyleLbl="revTx" presStyleIdx="5" presStyleCnt="6">
        <dgm:presLayoutVars>
          <dgm:chMax val="1"/>
          <dgm:chPref val="1"/>
        </dgm:presLayoutVars>
      </dgm:prSet>
      <dgm:spPr/>
    </dgm:pt>
  </dgm:ptLst>
  <dgm:cxnLst>
    <dgm:cxn modelId="{63319405-3FF9-4581-A1A0-43665BB07A74}" type="presOf" srcId="{069F1E83-0D8C-4179-BD7A-C9057FBFB904}" destId="{91E3830B-01AC-4B17-AAF1-CCB2231D5E75}" srcOrd="0" destOrd="0" presId="urn:microsoft.com/office/officeart/2018/2/layout/IconCircleList"/>
    <dgm:cxn modelId="{BC249D09-410C-422D-B46D-AF4F8F33DAAF}" type="presOf" srcId="{34C962D8-6187-4B1B-8C3C-93FD1F157B71}" destId="{47CD4B59-E20C-466B-A76B-002FFE571575}" srcOrd="0" destOrd="0" presId="urn:microsoft.com/office/officeart/2018/2/layout/IconCircleList"/>
    <dgm:cxn modelId="{B197C810-B7D5-41C0-92F7-938D27A49BFF}" srcId="{925BC3F6-A7D3-40B5-823F-518787084D8D}" destId="{C61D66BC-A96B-4632-A359-18CB213C5BFD}" srcOrd="5" destOrd="0" parTransId="{069AC07C-A881-472A-A1C2-899785E83EB7}" sibTransId="{22267DFB-7940-488D-8F6B-09ACCED263A3}"/>
    <dgm:cxn modelId="{1A219D12-AFA5-49F9-AB84-DADB954C0260}" type="presOf" srcId="{98D8E2E6-BD8D-46E8-8FAD-440212B73812}" destId="{DBB9D330-A175-4C68-8516-4FF874B9D6C5}" srcOrd="0" destOrd="0" presId="urn:microsoft.com/office/officeart/2018/2/layout/IconCircleList"/>
    <dgm:cxn modelId="{79EE9D18-7BBD-45AC-9A61-4EAFF9D6A5EA}" type="presOf" srcId="{4EE705F6-CC99-455D-BE68-EABB479414E7}" destId="{802E9864-2DFE-45E7-BFBE-2A8F647DD213}" srcOrd="0" destOrd="0" presId="urn:microsoft.com/office/officeart/2018/2/layout/IconCircleList"/>
    <dgm:cxn modelId="{4B7A831C-EDE7-46FD-AF88-FF5BE7710EAC}" type="presOf" srcId="{887E4E3D-DB7F-4428-9882-97F3AB558E0C}" destId="{D5635FF4-E302-4D97-A0AB-F980C09B388E}" srcOrd="0" destOrd="0" presId="urn:microsoft.com/office/officeart/2018/2/layout/IconCircleList"/>
    <dgm:cxn modelId="{818A993A-A650-4012-8257-3FDADBC9A09F}" type="presOf" srcId="{7A4A55D8-1FCA-4B1D-AE90-6EAB29A93D32}" destId="{85AEC379-71FF-4837-8FD3-A50C4908C45B}" srcOrd="0" destOrd="0" presId="urn:microsoft.com/office/officeart/2018/2/layout/IconCircleList"/>
    <dgm:cxn modelId="{E9A14F77-83D2-45BF-9664-866A0D9623AE}" srcId="{925BC3F6-A7D3-40B5-823F-518787084D8D}" destId="{4EE705F6-CC99-455D-BE68-EABB479414E7}" srcOrd="3" destOrd="0" parTransId="{65ED756D-1883-4544-A547-FC64B8E31B40}" sibTransId="{887E4E3D-DB7F-4428-9882-97F3AB558E0C}"/>
    <dgm:cxn modelId="{F7AE837B-420F-4C55-924C-9CCC07F90C41}" type="presOf" srcId="{E95EEE13-15C5-4E8E-9A12-7EF5885B351B}" destId="{32936177-0EB4-4458-AB36-3024A91B1FB8}" srcOrd="0" destOrd="0" presId="urn:microsoft.com/office/officeart/2018/2/layout/IconCircleList"/>
    <dgm:cxn modelId="{227FA593-8D0D-43AE-8D86-41CB3E166E51}" srcId="{925BC3F6-A7D3-40B5-823F-518787084D8D}" destId="{98D8E2E6-BD8D-46E8-8FAD-440212B73812}" srcOrd="4" destOrd="0" parTransId="{FCE8C96B-C39C-4F5F-8090-4C293758EB55}" sibTransId="{3982257C-873A-4851-AAA5-4BD18C258B15}"/>
    <dgm:cxn modelId="{115250A3-4293-4487-8BA1-6BAEA0D77E0F}" type="presOf" srcId="{09E5547B-2557-41BE-B007-8CC9141F602A}" destId="{A941EFEB-75A6-4540-9C1D-22D02CF4787D}" srcOrd="0" destOrd="0" presId="urn:microsoft.com/office/officeart/2018/2/layout/IconCircleList"/>
    <dgm:cxn modelId="{8C733DA6-94E3-4EF4-9557-0C092E83698F}" srcId="{925BC3F6-A7D3-40B5-823F-518787084D8D}" destId="{BF2DAFD2-81CF-454B-9896-9D883D5704E3}" srcOrd="1" destOrd="0" parTransId="{0450ADBD-D1F0-4A0B-9049-1E8FA7E72712}" sibTransId="{069F1E83-0D8C-4179-BD7A-C9057FBFB904}"/>
    <dgm:cxn modelId="{B398F5C3-534E-4265-A91E-589A50EA54B9}" type="presOf" srcId="{925BC3F6-A7D3-40B5-823F-518787084D8D}" destId="{054E6B08-0677-46F8-B019-B75EDF581DAB}" srcOrd="0" destOrd="0" presId="urn:microsoft.com/office/officeart/2018/2/layout/IconCircleList"/>
    <dgm:cxn modelId="{1E0E39D1-7CF0-44A9-9088-CF5512D0A9DB}" srcId="{925BC3F6-A7D3-40B5-823F-518787084D8D}" destId="{09E5547B-2557-41BE-B007-8CC9141F602A}" srcOrd="2" destOrd="0" parTransId="{2223F247-4DC6-4D78-8FCB-42073A1F8F9B}" sibTransId="{7A4A55D8-1FCA-4B1D-AE90-6EAB29A93D32}"/>
    <dgm:cxn modelId="{46F261E5-6A1D-40E7-A1D3-04D4E6C32510}" type="presOf" srcId="{C61D66BC-A96B-4632-A359-18CB213C5BFD}" destId="{7C4A21D3-28AE-4AD5-83CC-45A315C8F7C6}" srcOrd="0" destOrd="0" presId="urn:microsoft.com/office/officeart/2018/2/layout/IconCircleList"/>
    <dgm:cxn modelId="{56249CE7-513D-45C4-BBEC-8614DD25EC3E}" srcId="{925BC3F6-A7D3-40B5-823F-518787084D8D}" destId="{E95EEE13-15C5-4E8E-9A12-7EF5885B351B}" srcOrd="0" destOrd="0" parTransId="{396C8386-B5DB-481E-A977-1B6ACA61CA24}" sibTransId="{34C962D8-6187-4B1B-8C3C-93FD1F157B71}"/>
    <dgm:cxn modelId="{839FC8F3-4070-4C49-AFE2-38D7B5C8B990}" type="presOf" srcId="{3982257C-873A-4851-AAA5-4BD18C258B15}" destId="{BD921539-7924-4921-AB46-10C13EF0AFC5}" srcOrd="0" destOrd="0" presId="urn:microsoft.com/office/officeart/2018/2/layout/IconCircleList"/>
    <dgm:cxn modelId="{1093CFF7-A471-4F7B-AB76-6516BC39E0E8}" type="presOf" srcId="{BF2DAFD2-81CF-454B-9896-9D883D5704E3}" destId="{8ED8A853-E68A-4322-82FF-29C430FA7A07}" srcOrd="0" destOrd="0" presId="urn:microsoft.com/office/officeart/2018/2/layout/IconCircleList"/>
    <dgm:cxn modelId="{F8F9AEBA-4616-4631-A074-DD74AED9D74C}" type="presParOf" srcId="{054E6B08-0677-46F8-B019-B75EDF581DAB}" destId="{ED091DF3-182D-48D5-98C5-2EBB5CCDFA97}" srcOrd="0" destOrd="0" presId="urn:microsoft.com/office/officeart/2018/2/layout/IconCircleList"/>
    <dgm:cxn modelId="{D471731F-7DDE-4AAC-B715-4A62DC23EBF0}" type="presParOf" srcId="{ED091DF3-182D-48D5-98C5-2EBB5CCDFA97}" destId="{C53DC5B2-8F8E-4065-BABE-B63F90A0755E}" srcOrd="0" destOrd="0" presId="urn:microsoft.com/office/officeart/2018/2/layout/IconCircleList"/>
    <dgm:cxn modelId="{08A51CAB-3821-4216-8CEB-DDFC3D1CC40F}" type="presParOf" srcId="{C53DC5B2-8F8E-4065-BABE-B63F90A0755E}" destId="{34191B80-522C-478E-A3CE-3CE31D564B8E}" srcOrd="0" destOrd="0" presId="urn:microsoft.com/office/officeart/2018/2/layout/IconCircleList"/>
    <dgm:cxn modelId="{B94CA751-3233-4044-8479-375B915DC855}" type="presParOf" srcId="{C53DC5B2-8F8E-4065-BABE-B63F90A0755E}" destId="{7CB77437-9E49-45D3-857B-BB64D485A5A2}" srcOrd="1" destOrd="0" presId="urn:microsoft.com/office/officeart/2018/2/layout/IconCircleList"/>
    <dgm:cxn modelId="{4CE34F63-5A10-47E0-B1F8-C34E1859CCFB}" type="presParOf" srcId="{C53DC5B2-8F8E-4065-BABE-B63F90A0755E}" destId="{2B127C23-51BE-449F-B976-20CB627B8772}" srcOrd="2" destOrd="0" presId="urn:microsoft.com/office/officeart/2018/2/layout/IconCircleList"/>
    <dgm:cxn modelId="{D34BDE24-C268-4306-B770-99ECAD9894B4}" type="presParOf" srcId="{C53DC5B2-8F8E-4065-BABE-B63F90A0755E}" destId="{32936177-0EB4-4458-AB36-3024A91B1FB8}" srcOrd="3" destOrd="0" presId="urn:microsoft.com/office/officeart/2018/2/layout/IconCircleList"/>
    <dgm:cxn modelId="{ADA6CA51-CDEA-4B30-A874-FC51E6DF3065}" type="presParOf" srcId="{ED091DF3-182D-48D5-98C5-2EBB5CCDFA97}" destId="{47CD4B59-E20C-466B-A76B-002FFE571575}" srcOrd="1" destOrd="0" presId="urn:microsoft.com/office/officeart/2018/2/layout/IconCircleList"/>
    <dgm:cxn modelId="{2A268B6C-0353-4E4E-879C-1389A4D8237A}" type="presParOf" srcId="{ED091DF3-182D-48D5-98C5-2EBB5CCDFA97}" destId="{140D45EE-F3A8-4740-8D6C-CB932275D08C}" srcOrd="2" destOrd="0" presId="urn:microsoft.com/office/officeart/2018/2/layout/IconCircleList"/>
    <dgm:cxn modelId="{0F3715BF-1638-4A37-AB2E-7B2044FA43DC}" type="presParOf" srcId="{140D45EE-F3A8-4740-8D6C-CB932275D08C}" destId="{5098692E-9D8F-4558-B06F-B0C7B36CB9EE}" srcOrd="0" destOrd="0" presId="urn:microsoft.com/office/officeart/2018/2/layout/IconCircleList"/>
    <dgm:cxn modelId="{792B42D8-295A-4D7F-89CE-E1321B5E42D8}" type="presParOf" srcId="{140D45EE-F3A8-4740-8D6C-CB932275D08C}" destId="{92E99401-0745-46F3-AE0A-4BC4EC356D4B}" srcOrd="1" destOrd="0" presId="urn:microsoft.com/office/officeart/2018/2/layout/IconCircleList"/>
    <dgm:cxn modelId="{F0637079-B540-4BD3-A60C-0832CA4AA057}" type="presParOf" srcId="{140D45EE-F3A8-4740-8D6C-CB932275D08C}" destId="{5B2276BE-15DE-40FC-BDB4-AC40D3594385}" srcOrd="2" destOrd="0" presId="urn:microsoft.com/office/officeart/2018/2/layout/IconCircleList"/>
    <dgm:cxn modelId="{8AF11C9B-B31E-4107-915E-CDD6AC6CE4C1}" type="presParOf" srcId="{140D45EE-F3A8-4740-8D6C-CB932275D08C}" destId="{8ED8A853-E68A-4322-82FF-29C430FA7A07}" srcOrd="3" destOrd="0" presId="urn:microsoft.com/office/officeart/2018/2/layout/IconCircleList"/>
    <dgm:cxn modelId="{81FEEFBF-736E-4DCA-85A0-D5CBD21CD433}" type="presParOf" srcId="{ED091DF3-182D-48D5-98C5-2EBB5CCDFA97}" destId="{91E3830B-01AC-4B17-AAF1-CCB2231D5E75}" srcOrd="3" destOrd="0" presId="urn:microsoft.com/office/officeart/2018/2/layout/IconCircleList"/>
    <dgm:cxn modelId="{60C7EA96-39DE-4954-9DF3-CDC33934B974}" type="presParOf" srcId="{ED091DF3-182D-48D5-98C5-2EBB5CCDFA97}" destId="{2594AD95-2593-4836-9476-E9BA139417D6}" srcOrd="4" destOrd="0" presId="urn:microsoft.com/office/officeart/2018/2/layout/IconCircleList"/>
    <dgm:cxn modelId="{591D11CF-2112-412D-83DF-90899EF40502}" type="presParOf" srcId="{2594AD95-2593-4836-9476-E9BA139417D6}" destId="{968535CD-8616-4E33-81E6-D87E14937D2A}" srcOrd="0" destOrd="0" presId="urn:microsoft.com/office/officeart/2018/2/layout/IconCircleList"/>
    <dgm:cxn modelId="{FE3DFD6E-275F-462A-AA86-9F14ECBF0CDF}" type="presParOf" srcId="{2594AD95-2593-4836-9476-E9BA139417D6}" destId="{2A314E57-70B6-4CB0-BED3-3150DE99C033}" srcOrd="1" destOrd="0" presId="urn:microsoft.com/office/officeart/2018/2/layout/IconCircleList"/>
    <dgm:cxn modelId="{906E81DC-18B5-4E9A-95A4-3FDF0A20189A}" type="presParOf" srcId="{2594AD95-2593-4836-9476-E9BA139417D6}" destId="{C2802969-481C-469D-B3AA-E70922C00281}" srcOrd="2" destOrd="0" presId="urn:microsoft.com/office/officeart/2018/2/layout/IconCircleList"/>
    <dgm:cxn modelId="{357CA0F3-761F-4301-A162-BBAC9272C72D}" type="presParOf" srcId="{2594AD95-2593-4836-9476-E9BA139417D6}" destId="{A941EFEB-75A6-4540-9C1D-22D02CF4787D}" srcOrd="3" destOrd="0" presId="urn:microsoft.com/office/officeart/2018/2/layout/IconCircleList"/>
    <dgm:cxn modelId="{1AF147A8-527D-4DEF-A6DA-3E3E3BDD2B36}" type="presParOf" srcId="{ED091DF3-182D-48D5-98C5-2EBB5CCDFA97}" destId="{85AEC379-71FF-4837-8FD3-A50C4908C45B}" srcOrd="5" destOrd="0" presId="urn:microsoft.com/office/officeart/2018/2/layout/IconCircleList"/>
    <dgm:cxn modelId="{959B7CFC-BC37-44C9-A586-6023EA04C10A}" type="presParOf" srcId="{ED091DF3-182D-48D5-98C5-2EBB5CCDFA97}" destId="{2CF6922A-BFCF-4D42-81CD-FACFC2D48DC5}" srcOrd="6" destOrd="0" presId="urn:microsoft.com/office/officeart/2018/2/layout/IconCircleList"/>
    <dgm:cxn modelId="{07964336-F335-4A92-87C7-401745684944}" type="presParOf" srcId="{2CF6922A-BFCF-4D42-81CD-FACFC2D48DC5}" destId="{3CB48B58-9F9B-4E63-9C01-A12F49DA5478}" srcOrd="0" destOrd="0" presId="urn:microsoft.com/office/officeart/2018/2/layout/IconCircleList"/>
    <dgm:cxn modelId="{6A1A826B-D7D5-415F-9112-002368B980F1}" type="presParOf" srcId="{2CF6922A-BFCF-4D42-81CD-FACFC2D48DC5}" destId="{800C07C7-2AE6-408F-BD39-D3AC199D371D}" srcOrd="1" destOrd="0" presId="urn:microsoft.com/office/officeart/2018/2/layout/IconCircleList"/>
    <dgm:cxn modelId="{60B220E8-0F91-409D-8A55-B6C41A38289B}" type="presParOf" srcId="{2CF6922A-BFCF-4D42-81CD-FACFC2D48DC5}" destId="{4D990B7C-B00D-453E-B3B8-CB8F2501A536}" srcOrd="2" destOrd="0" presId="urn:microsoft.com/office/officeart/2018/2/layout/IconCircleList"/>
    <dgm:cxn modelId="{486A6443-3B76-44CC-B5AC-214BBF7BDBED}" type="presParOf" srcId="{2CF6922A-BFCF-4D42-81CD-FACFC2D48DC5}" destId="{802E9864-2DFE-45E7-BFBE-2A8F647DD213}" srcOrd="3" destOrd="0" presId="urn:microsoft.com/office/officeart/2018/2/layout/IconCircleList"/>
    <dgm:cxn modelId="{7332CADD-F162-47F3-BAD8-1AA002B1E464}" type="presParOf" srcId="{ED091DF3-182D-48D5-98C5-2EBB5CCDFA97}" destId="{D5635FF4-E302-4D97-A0AB-F980C09B388E}" srcOrd="7" destOrd="0" presId="urn:microsoft.com/office/officeart/2018/2/layout/IconCircleList"/>
    <dgm:cxn modelId="{DD2765C3-89DC-43E9-B142-E0C7411717E4}" type="presParOf" srcId="{ED091DF3-182D-48D5-98C5-2EBB5CCDFA97}" destId="{82D7F375-5F74-4E80-BD72-150AB57226B3}" srcOrd="8" destOrd="0" presId="urn:microsoft.com/office/officeart/2018/2/layout/IconCircleList"/>
    <dgm:cxn modelId="{2053C87F-A7D7-40AE-8DCE-F5CD1CCC15F5}" type="presParOf" srcId="{82D7F375-5F74-4E80-BD72-150AB57226B3}" destId="{75134D9D-64C3-4E98-A991-48E99D9A4BB4}" srcOrd="0" destOrd="0" presId="urn:microsoft.com/office/officeart/2018/2/layout/IconCircleList"/>
    <dgm:cxn modelId="{89077BE6-519C-4054-A584-18836E9D0BC9}" type="presParOf" srcId="{82D7F375-5F74-4E80-BD72-150AB57226B3}" destId="{FEEEBCFC-0056-4E19-A702-108D3739EBCD}" srcOrd="1" destOrd="0" presId="urn:microsoft.com/office/officeart/2018/2/layout/IconCircleList"/>
    <dgm:cxn modelId="{790046F7-BEED-4402-A336-30A109C4FECE}" type="presParOf" srcId="{82D7F375-5F74-4E80-BD72-150AB57226B3}" destId="{1998273D-7296-4648-93A3-B7D92D8C9476}" srcOrd="2" destOrd="0" presId="urn:microsoft.com/office/officeart/2018/2/layout/IconCircleList"/>
    <dgm:cxn modelId="{2F93C8DA-C0A9-4D60-B476-1D69582B7B68}" type="presParOf" srcId="{82D7F375-5F74-4E80-BD72-150AB57226B3}" destId="{DBB9D330-A175-4C68-8516-4FF874B9D6C5}" srcOrd="3" destOrd="0" presId="urn:microsoft.com/office/officeart/2018/2/layout/IconCircleList"/>
    <dgm:cxn modelId="{B047023F-3120-4530-BDE5-F653EAB989E0}" type="presParOf" srcId="{ED091DF3-182D-48D5-98C5-2EBB5CCDFA97}" destId="{BD921539-7924-4921-AB46-10C13EF0AFC5}" srcOrd="9" destOrd="0" presId="urn:microsoft.com/office/officeart/2018/2/layout/IconCircleList"/>
    <dgm:cxn modelId="{D5630D4B-EB51-43CA-84F3-0AE749B06365}" type="presParOf" srcId="{ED091DF3-182D-48D5-98C5-2EBB5CCDFA97}" destId="{C7B97F00-7B07-488E-91BE-24761564E965}" srcOrd="10" destOrd="0" presId="urn:microsoft.com/office/officeart/2018/2/layout/IconCircleList"/>
    <dgm:cxn modelId="{C4D16804-C9D9-43E5-B64A-9C552D0C93DD}" type="presParOf" srcId="{C7B97F00-7B07-488E-91BE-24761564E965}" destId="{E98B968F-EB37-4ADB-8982-EAA92330AC2F}" srcOrd="0" destOrd="0" presId="urn:microsoft.com/office/officeart/2018/2/layout/IconCircleList"/>
    <dgm:cxn modelId="{1194F0B3-3154-4685-BD90-12C41BCAEDA4}" type="presParOf" srcId="{C7B97F00-7B07-488E-91BE-24761564E965}" destId="{24941749-5358-407E-B3AC-8EE33E3B2552}" srcOrd="1" destOrd="0" presId="urn:microsoft.com/office/officeart/2018/2/layout/IconCircleList"/>
    <dgm:cxn modelId="{5E9E9FE3-2819-4AC2-9A13-4B82357D420C}" type="presParOf" srcId="{C7B97F00-7B07-488E-91BE-24761564E965}" destId="{CF134C25-EE58-42E3-82D9-64C8E79ABF39}" srcOrd="2" destOrd="0" presId="urn:microsoft.com/office/officeart/2018/2/layout/IconCircleList"/>
    <dgm:cxn modelId="{06FFE7B2-CDAA-4679-96D3-919794C1E9E1}" type="presParOf" srcId="{C7B97F00-7B07-488E-91BE-24761564E965}" destId="{7C4A21D3-28AE-4AD5-83CC-45A315C8F7C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B458D41-E15E-4D1C-8445-6720B82640D0}" type="doc">
      <dgm:prSet loTypeId="urn:microsoft.com/office/officeart/2005/8/layout/default" loCatId="list" qsTypeId="urn:microsoft.com/office/officeart/2005/8/quickstyle/simple5" qsCatId="simple" csTypeId="urn:microsoft.com/office/officeart/2005/8/colors/colorful1" csCatId="colorful"/>
      <dgm:spPr/>
      <dgm:t>
        <a:bodyPr/>
        <a:lstStyle/>
        <a:p>
          <a:endParaRPr lang="en-US"/>
        </a:p>
      </dgm:t>
    </dgm:pt>
    <dgm:pt modelId="{A36D921F-73CD-4EE3-846F-D689C8358D8E}">
      <dgm:prSet/>
      <dgm:spPr/>
      <dgm:t>
        <a:bodyPr/>
        <a:lstStyle/>
        <a:p>
          <a:r>
            <a:rPr lang="en-US"/>
            <a:t>Have you given them access to your computer or bank account?</a:t>
          </a:r>
        </a:p>
      </dgm:t>
    </dgm:pt>
    <dgm:pt modelId="{CE8072B2-A135-4733-A483-C8B17998C466}" type="parTrans" cxnId="{2A74125E-A621-48EA-AC68-0861BFF15DAC}">
      <dgm:prSet/>
      <dgm:spPr/>
      <dgm:t>
        <a:bodyPr/>
        <a:lstStyle/>
        <a:p>
          <a:endParaRPr lang="en-US"/>
        </a:p>
      </dgm:t>
    </dgm:pt>
    <dgm:pt modelId="{1C12E122-1CA8-4183-818E-6FB2256CEF7E}" type="sibTrans" cxnId="{2A74125E-A621-48EA-AC68-0861BFF15DAC}">
      <dgm:prSet/>
      <dgm:spPr/>
      <dgm:t>
        <a:bodyPr/>
        <a:lstStyle/>
        <a:p>
          <a:endParaRPr lang="en-US"/>
        </a:p>
      </dgm:t>
    </dgm:pt>
    <dgm:pt modelId="{5EDAC779-86C5-4942-84FF-05321337C36F}">
      <dgm:prSet/>
      <dgm:spPr/>
      <dgm:t>
        <a:bodyPr/>
        <a:lstStyle/>
        <a:p>
          <a:r>
            <a:rPr lang="en-US"/>
            <a:t>Are you on the phone with them or are they expecting a return call?</a:t>
          </a:r>
        </a:p>
      </dgm:t>
    </dgm:pt>
    <dgm:pt modelId="{326D605A-7513-4835-B53C-7EEF7FE0CB77}" type="parTrans" cxnId="{D11C7100-8BDA-4DA9-B34C-BCD7DA99F90F}">
      <dgm:prSet/>
      <dgm:spPr/>
      <dgm:t>
        <a:bodyPr/>
        <a:lstStyle/>
        <a:p>
          <a:endParaRPr lang="en-US"/>
        </a:p>
      </dgm:t>
    </dgm:pt>
    <dgm:pt modelId="{EB89FABF-0AD7-4B4F-8D35-069C595DEA4D}" type="sibTrans" cxnId="{D11C7100-8BDA-4DA9-B34C-BCD7DA99F90F}">
      <dgm:prSet/>
      <dgm:spPr/>
      <dgm:t>
        <a:bodyPr/>
        <a:lstStyle/>
        <a:p>
          <a:endParaRPr lang="en-US"/>
        </a:p>
      </dgm:t>
    </dgm:pt>
    <dgm:pt modelId="{E463D5FA-5DBF-4B62-9C24-82AA9008838B}">
      <dgm:prSet/>
      <dgm:spPr/>
      <dgm:t>
        <a:bodyPr/>
        <a:lstStyle/>
        <a:p>
          <a:r>
            <a:rPr lang="en-US"/>
            <a:t>If you have not given them access to your computer (sometimes even if you have given remote access) unplug the computer from the power. This will stop their ability to continue accessing your info. Also go unplug the internet router. This stops all outside access.</a:t>
          </a:r>
        </a:p>
      </dgm:t>
    </dgm:pt>
    <dgm:pt modelId="{5A53A242-E52D-4031-BF79-3F81B45C5EC7}" type="parTrans" cxnId="{B2F8555F-94F3-49B0-B051-75190235462F}">
      <dgm:prSet/>
      <dgm:spPr/>
      <dgm:t>
        <a:bodyPr/>
        <a:lstStyle/>
        <a:p>
          <a:endParaRPr lang="en-US"/>
        </a:p>
      </dgm:t>
    </dgm:pt>
    <dgm:pt modelId="{2C4820E2-1778-469A-83A4-4D6952D5FEA3}" type="sibTrans" cxnId="{B2F8555F-94F3-49B0-B051-75190235462F}">
      <dgm:prSet/>
      <dgm:spPr/>
      <dgm:t>
        <a:bodyPr/>
        <a:lstStyle/>
        <a:p>
          <a:endParaRPr lang="en-US"/>
        </a:p>
      </dgm:t>
    </dgm:pt>
    <dgm:pt modelId="{21351587-F8D5-4108-9F88-CF1BB9CE6C2E}">
      <dgm:prSet/>
      <dgm:spPr/>
      <dgm:t>
        <a:bodyPr/>
        <a:lstStyle/>
        <a:p>
          <a:r>
            <a:rPr lang="en-US"/>
            <a:t>If you are on the phone with them or they tell you they want you to go do “something” call the local police and have an officer come out. You can alternatively go to you police department’s lobby and request to speak with an officer. They are open 24/7 so don’t wait, make a report. Even if there hasn’t been a offense yet.</a:t>
          </a:r>
        </a:p>
      </dgm:t>
    </dgm:pt>
    <dgm:pt modelId="{2B2A6924-15D3-4E22-969F-B8B9FE3CEACF}" type="parTrans" cxnId="{6CE72016-F416-497C-AD7F-884DE2EF5CD6}">
      <dgm:prSet/>
      <dgm:spPr/>
      <dgm:t>
        <a:bodyPr/>
        <a:lstStyle/>
        <a:p>
          <a:endParaRPr lang="en-US"/>
        </a:p>
      </dgm:t>
    </dgm:pt>
    <dgm:pt modelId="{46226B90-371C-4823-A917-B863B6584704}" type="sibTrans" cxnId="{6CE72016-F416-497C-AD7F-884DE2EF5CD6}">
      <dgm:prSet/>
      <dgm:spPr/>
      <dgm:t>
        <a:bodyPr/>
        <a:lstStyle/>
        <a:p>
          <a:endParaRPr lang="en-US"/>
        </a:p>
      </dgm:t>
    </dgm:pt>
    <dgm:pt modelId="{DED3BB61-3651-4161-9FA1-7768D5AAA25B}">
      <dgm:prSet/>
      <dgm:spPr/>
      <dgm:t>
        <a:bodyPr/>
        <a:lstStyle/>
        <a:p>
          <a:r>
            <a:rPr lang="en-US"/>
            <a:t>Contact your bank and credit card companies to alert them of the fraud (only if you have given them this info).</a:t>
          </a:r>
        </a:p>
      </dgm:t>
    </dgm:pt>
    <dgm:pt modelId="{B655B640-6367-4228-9321-DD268818EA51}" type="parTrans" cxnId="{C14061E2-5F56-43F5-8016-21A0B1B8ADF7}">
      <dgm:prSet/>
      <dgm:spPr/>
      <dgm:t>
        <a:bodyPr/>
        <a:lstStyle/>
        <a:p>
          <a:endParaRPr lang="en-US"/>
        </a:p>
      </dgm:t>
    </dgm:pt>
    <dgm:pt modelId="{2EE0573B-5A0B-4348-A555-3390DFEFECBD}" type="sibTrans" cxnId="{C14061E2-5F56-43F5-8016-21A0B1B8ADF7}">
      <dgm:prSet/>
      <dgm:spPr/>
      <dgm:t>
        <a:bodyPr/>
        <a:lstStyle/>
        <a:p>
          <a:endParaRPr lang="en-US"/>
        </a:p>
      </dgm:t>
    </dgm:pt>
    <dgm:pt modelId="{22D19F32-B58A-4999-B08D-EF59C558E6F3}">
      <dgm:prSet/>
      <dgm:spPr/>
      <dgm:t>
        <a:bodyPr/>
        <a:lstStyle/>
        <a:p>
          <a:r>
            <a:rPr lang="en-US"/>
            <a:t>NEVER get gift cards for payment or send money via Moneygram/Western Union unless you know personally know who and where you are sending the money. Both of these companies clearly spell this out in the fine print.</a:t>
          </a:r>
        </a:p>
      </dgm:t>
    </dgm:pt>
    <dgm:pt modelId="{0D011FDB-50A4-4573-BC15-7DE87B9C2721}" type="parTrans" cxnId="{63B40DC3-DF3F-4529-9C35-060CFAA8DA2D}">
      <dgm:prSet/>
      <dgm:spPr/>
      <dgm:t>
        <a:bodyPr/>
        <a:lstStyle/>
        <a:p>
          <a:endParaRPr lang="en-US"/>
        </a:p>
      </dgm:t>
    </dgm:pt>
    <dgm:pt modelId="{E07CE353-6934-4D0A-834A-D2D358ACD417}" type="sibTrans" cxnId="{63B40DC3-DF3F-4529-9C35-060CFAA8DA2D}">
      <dgm:prSet/>
      <dgm:spPr/>
      <dgm:t>
        <a:bodyPr/>
        <a:lstStyle/>
        <a:p>
          <a:endParaRPr lang="en-US"/>
        </a:p>
      </dgm:t>
    </dgm:pt>
    <dgm:pt modelId="{C7FF89F7-1667-4BE0-B046-C20A557A3E28}" type="pres">
      <dgm:prSet presAssocID="{AB458D41-E15E-4D1C-8445-6720B82640D0}" presName="diagram" presStyleCnt="0">
        <dgm:presLayoutVars>
          <dgm:dir/>
          <dgm:resizeHandles val="exact"/>
        </dgm:presLayoutVars>
      </dgm:prSet>
      <dgm:spPr/>
    </dgm:pt>
    <dgm:pt modelId="{4545C321-CB8A-4254-8D79-2A0BA3C39976}" type="pres">
      <dgm:prSet presAssocID="{A36D921F-73CD-4EE3-846F-D689C8358D8E}" presName="node" presStyleLbl="node1" presStyleIdx="0" presStyleCnt="6">
        <dgm:presLayoutVars>
          <dgm:bulletEnabled val="1"/>
        </dgm:presLayoutVars>
      </dgm:prSet>
      <dgm:spPr/>
    </dgm:pt>
    <dgm:pt modelId="{7C9016F7-22A4-41F9-891A-77393A85FD6C}" type="pres">
      <dgm:prSet presAssocID="{1C12E122-1CA8-4183-818E-6FB2256CEF7E}" presName="sibTrans" presStyleCnt="0"/>
      <dgm:spPr/>
    </dgm:pt>
    <dgm:pt modelId="{EAD77606-958D-4520-852D-6EE1026033F7}" type="pres">
      <dgm:prSet presAssocID="{5EDAC779-86C5-4942-84FF-05321337C36F}" presName="node" presStyleLbl="node1" presStyleIdx="1" presStyleCnt="6">
        <dgm:presLayoutVars>
          <dgm:bulletEnabled val="1"/>
        </dgm:presLayoutVars>
      </dgm:prSet>
      <dgm:spPr/>
    </dgm:pt>
    <dgm:pt modelId="{E8EF60B8-AE35-489A-8231-1F5B723ED5DE}" type="pres">
      <dgm:prSet presAssocID="{EB89FABF-0AD7-4B4F-8D35-069C595DEA4D}" presName="sibTrans" presStyleCnt="0"/>
      <dgm:spPr/>
    </dgm:pt>
    <dgm:pt modelId="{13C01CEE-D83A-4755-B65A-D8C4A375EC2B}" type="pres">
      <dgm:prSet presAssocID="{E463D5FA-5DBF-4B62-9C24-82AA9008838B}" presName="node" presStyleLbl="node1" presStyleIdx="2" presStyleCnt="6">
        <dgm:presLayoutVars>
          <dgm:bulletEnabled val="1"/>
        </dgm:presLayoutVars>
      </dgm:prSet>
      <dgm:spPr/>
    </dgm:pt>
    <dgm:pt modelId="{3C22E09C-B7DE-480F-8ABF-A7B5D951B28D}" type="pres">
      <dgm:prSet presAssocID="{2C4820E2-1778-469A-83A4-4D6952D5FEA3}" presName="sibTrans" presStyleCnt="0"/>
      <dgm:spPr/>
    </dgm:pt>
    <dgm:pt modelId="{72CF7236-50AC-4F5B-8809-52F96F270269}" type="pres">
      <dgm:prSet presAssocID="{21351587-F8D5-4108-9F88-CF1BB9CE6C2E}" presName="node" presStyleLbl="node1" presStyleIdx="3" presStyleCnt="6">
        <dgm:presLayoutVars>
          <dgm:bulletEnabled val="1"/>
        </dgm:presLayoutVars>
      </dgm:prSet>
      <dgm:spPr/>
    </dgm:pt>
    <dgm:pt modelId="{692350D8-A4E9-49D5-8F18-A2B4468373E0}" type="pres">
      <dgm:prSet presAssocID="{46226B90-371C-4823-A917-B863B6584704}" presName="sibTrans" presStyleCnt="0"/>
      <dgm:spPr/>
    </dgm:pt>
    <dgm:pt modelId="{0E842747-3396-4486-809C-FBCD907CCED7}" type="pres">
      <dgm:prSet presAssocID="{DED3BB61-3651-4161-9FA1-7768D5AAA25B}" presName="node" presStyleLbl="node1" presStyleIdx="4" presStyleCnt="6">
        <dgm:presLayoutVars>
          <dgm:bulletEnabled val="1"/>
        </dgm:presLayoutVars>
      </dgm:prSet>
      <dgm:spPr/>
    </dgm:pt>
    <dgm:pt modelId="{32346880-330A-4FA7-9021-16DACA014870}" type="pres">
      <dgm:prSet presAssocID="{2EE0573B-5A0B-4348-A555-3390DFEFECBD}" presName="sibTrans" presStyleCnt="0"/>
      <dgm:spPr/>
    </dgm:pt>
    <dgm:pt modelId="{30C76061-14E2-43CE-8723-DF3A0CD79672}" type="pres">
      <dgm:prSet presAssocID="{22D19F32-B58A-4999-B08D-EF59C558E6F3}" presName="node" presStyleLbl="node1" presStyleIdx="5" presStyleCnt="6">
        <dgm:presLayoutVars>
          <dgm:bulletEnabled val="1"/>
        </dgm:presLayoutVars>
      </dgm:prSet>
      <dgm:spPr/>
    </dgm:pt>
  </dgm:ptLst>
  <dgm:cxnLst>
    <dgm:cxn modelId="{D11C7100-8BDA-4DA9-B34C-BCD7DA99F90F}" srcId="{AB458D41-E15E-4D1C-8445-6720B82640D0}" destId="{5EDAC779-86C5-4942-84FF-05321337C36F}" srcOrd="1" destOrd="0" parTransId="{326D605A-7513-4835-B53C-7EEF7FE0CB77}" sibTransId="{EB89FABF-0AD7-4B4F-8D35-069C595DEA4D}"/>
    <dgm:cxn modelId="{6CE72016-F416-497C-AD7F-884DE2EF5CD6}" srcId="{AB458D41-E15E-4D1C-8445-6720B82640D0}" destId="{21351587-F8D5-4108-9F88-CF1BB9CE6C2E}" srcOrd="3" destOrd="0" parTransId="{2B2A6924-15D3-4E22-969F-B8B9FE3CEACF}" sibTransId="{46226B90-371C-4823-A917-B863B6584704}"/>
    <dgm:cxn modelId="{4D955229-7E0A-4BB4-8753-D55704E1F655}" type="presOf" srcId="{E463D5FA-5DBF-4B62-9C24-82AA9008838B}" destId="{13C01CEE-D83A-4755-B65A-D8C4A375EC2B}" srcOrd="0" destOrd="0" presId="urn:microsoft.com/office/officeart/2005/8/layout/default"/>
    <dgm:cxn modelId="{42CEE63E-BDB0-4524-AB0E-2B317939FEEE}" type="presOf" srcId="{5EDAC779-86C5-4942-84FF-05321337C36F}" destId="{EAD77606-958D-4520-852D-6EE1026033F7}" srcOrd="0" destOrd="0" presId="urn:microsoft.com/office/officeart/2005/8/layout/default"/>
    <dgm:cxn modelId="{2A74125E-A621-48EA-AC68-0861BFF15DAC}" srcId="{AB458D41-E15E-4D1C-8445-6720B82640D0}" destId="{A36D921F-73CD-4EE3-846F-D689C8358D8E}" srcOrd="0" destOrd="0" parTransId="{CE8072B2-A135-4733-A483-C8B17998C466}" sibTransId="{1C12E122-1CA8-4183-818E-6FB2256CEF7E}"/>
    <dgm:cxn modelId="{B2F8555F-94F3-49B0-B051-75190235462F}" srcId="{AB458D41-E15E-4D1C-8445-6720B82640D0}" destId="{E463D5FA-5DBF-4B62-9C24-82AA9008838B}" srcOrd="2" destOrd="0" parTransId="{5A53A242-E52D-4031-BF79-3F81B45C5EC7}" sibTransId="{2C4820E2-1778-469A-83A4-4D6952D5FEA3}"/>
    <dgm:cxn modelId="{29E65F6A-7F45-4E4F-9EA4-B2C79021810C}" type="presOf" srcId="{22D19F32-B58A-4999-B08D-EF59C558E6F3}" destId="{30C76061-14E2-43CE-8723-DF3A0CD79672}" srcOrd="0" destOrd="0" presId="urn:microsoft.com/office/officeart/2005/8/layout/default"/>
    <dgm:cxn modelId="{70059273-7F87-4CA4-A70D-132F824AB648}" type="presOf" srcId="{AB458D41-E15E-4D1C-8445-6720B82640D0}" destId="{C7FF89F7-1667-4BE0-B046-C20A557A3E28}" srcOrd="0" destOrd="0" presId="urn:microsoft.com/office/officeart/2005/8/layout/default"/>
    <dgm:cxn modelId="{F9AFED8B-9BCF-4ECB-97BB-32891B6A87A0}" type="presOf" srcId="{DED3BB61-3651-4161-9FA1-7768D5AAA25B}" destId="{0E842747-3396-4486-809C-FBCD907CCED7}" srcOrd="0" destOrd="0" presId="urn:microsoft.com/office/officeart/2005/8/layout/default"/>
    <dgm:cxn modelId="{63B40DC3-DF3F-4529-9C35-060CFAA8DA2D}" srcId="{AB458D41-E15E-4D1C-8445-6720B82640D0}" destId="{22D19F32-B58A-4999-B08D-EF59C558E6F3}" srcOrd="5" destOrd="0" parTransId="{0D011FDB-50A4-4573-BC15-7DE87B9C2721}" sibTransId="{E07CE353-6934-4D0A-834A-D2D358ACD417}"/>
    <dgm:cxn modelId="{C14061E2-5F56-43F5-8016-21A0B1B8ADF7}" srcId="{AB458D41-E15E-4D1C-8445-6720B82640D0}" destId="{DED3BB61-3651-4161-9FA1-7768D5AAA25B}" srcOrd="4" destOrd="0" parTransId="{B655B640-6367-4228-9321-DD268818EA51}" sibTransId="{2EE0573B-5A0B-4348-A555-3390DFEFECBD}"/>
    <dgm:cxn modelId="{BC7FB5F3-878E-45D4-A07D-B2A20D2B1000}" type="presOf" srcId="{A36D921F-73CD-4EE3-846F-D689C8358D8E}" destId="{4545C321-CB8A-4254-8D79-2A0BA3C39976}" srcOrd="0" destOrd="0" presId="urn:microsoft.com/office/officeart/2005/8/layout/default"/>
    <dgm:cxn modelId="{8D8F32FE-5DB2-4463-B8A1-2F98608F1E9F}" type="presOf" srcId="{21351587-F8D5-4108-9F88-CF1BB9CE6C2E}" destId="{72CF7236-50AC-4F5B-8809-52F96F270269}" srcOrd="0" destOrd="0" presId="urn:microsoft.com/office/officeart/2005/8/layout/default"/>
    <dgm:cxn modelId="{D2BD731A-F3AB-4485-8E65-DA3E60BAC2B1}" type="presParOf" srcId="{C7FF89F7-1667-4BE0-B046-C20A557A3E28}" destId="{4545C321-CB8A-4254-8D79-2A0BA3C39976}" srcOrd="0" destOrd="0" presId="urn:microsoft.com/office/officeart/2005/8/layout/default"/>
    <dgm:cxn modelId="{BCF2B300-1073-43FD-88AB-2E4DF8F37ED1}" type="presParOf" srcId="{C7FF89F7-1667-4BE0-B046-C20A557A3E28}" destId="{7C9016F7-22A4-41F9-891A-77393A85FD6C}" srcOrd="1" destOrd="0" presId="urn:microsoft.com/office/officeart/2005/8/layout/default"/>
    <dgm:cxn modelId="{0D5E0170-E188-4FDA-83F9-51D8699D4366}" type="presParOf" srcId="{C7FF89F7-1667-4BE0-B046-C20A557A3E28}" destId="{EAD77606-958D-4520-852D-6EE1026033F7}" srcOrd="2" destOrd="0" presId="urn:microsoft.com/office/officeart/2005/8/layout/default"/>
    <dgm:cxn modelId="{6884BD20-4BE3-4362-B7D5-4947576B3C07}" type="presParOf" srcId="{C7FF89F7-1667-4BE0-B046-C20A557A3E28}" destId="{E8EF60B8-AE35-489A-8231-1F5B723ED5DE}" srcOrd="3" destOrd="0" presId="urn:microsoft.com/office/officeart/2005/8/layout/default"/>
    <dgm:cxn modelId="{F76B9D4F-FCD1-464A-8A65-2C28419FC8BD}" type="presParOf" srcId="{C7FF89F7-1667-4BE0-B046-C20A557A3E28}" destId="{13C01CEE-D83A-4755-B65A-D8C4A375EC2B}" srcOrd="4" destOrd="0" presId="urn:microsoft.com/office/officeart/2005/8/layout/default"/>
    <dgm:cxn modelId="{58066FAA-BCC7-47A1-8B70-076F5438ACAB}" type="presParOf" srcId="{C7FF89F7-1667-4BE0-B046-C20A557A3E28}" destId="{3C22E09C-B7DE-480F-8ABF-A7B5D951B28D}" srcOrd="5" destOrd="0" presId="urn:microsoft.com/office/officeart/2005/8/layout/default"/>
    <dgm:cxn modelId="{FD27F729-B8BA-48C7-B951-4660D1F09623}" type="presParOf" srcId="{C7FF89F7-1667-4BE0-B046-C20A557A3E28}" destId="{72CF7236-50AC-4F5B-8809-52F96F270269}" srcOrd="6" destOrd="0" presId="urn:microsoft.com/office/officeart/2005/8/layout/default"/>
    <dgm:cxn modelId="{D4A9974F-72B4-4D5B-ABA2-88F0C86E5684}" type="presParOf" srcId="{C7FF89F7-1667-4BE0-B046-C20A557A3E28}" destId="{692350D8-A4E9-49D5-8F18-A2B4468373E0}" srcOrd="7" destOrd="0" presId="urn:microsoft.com/office/officeart/2005/8/layout/default"/>
    <dgm:cxn modelId="{E0F7A7AB-E972-4B9A-8EE7-214BAC5D4CA2}" type="presParOf" srcId="{C7FF89F7-1667-4BE0-B046-C20A557A3E28}" destId="{0E842747-3396-4486-809C-FBCD907CCED7}" srcOrd="8" destOrd="0" presId="urn:microsoft.com/office/officeart/2005/8/layout/default"/>
    <dgm:cxn modelId="{1BE7FC96-7593-40AA-8768-F8BC23933C1F}" type="presParOf" srcId="{C7FF89F7-1667-4BE0-B046-C20A557A3E28}" destId="{32346880-330A-4FA7-9021-16DACA014870}" srcOrd="9" destOrd="0" presId="urn:microsoft.com/office/officeart/2005/8/layout/default"/>
    <dgm:cxn modelId="{796C8FCC-A1DA-406B-A440-173AF2D1D0CA}" type="presParOf" srcId="{C7FF89F7-1667-4BE0-B046-C20A557A3E28}" destId="{30C76061-14E2-43CE-8723-DF3A0CD7967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52759-332B-40CE-B64A-9A3EB9931A5F}">
      <dsp:nvSpPr>
        <dsp:cNvPr id="0" name=""/>
        <dsp:cNvSpPr/>
      </dsp:nvSpPr>
      <dsp:spPr>
        <a:xfrm>
          <a:off x="0" y="2313"/>
          <a:ext cx="6305550" cy="11723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2D29B7-A521-4749-9F4E-0DEF25E6372F}">
      <dsp:nvSpPr>
        <dsp:cNvPr id="0" name=""/>
        <dsp:cNvSpPr/>
      </dsp:nvSpPr>
      <dsp:spPr>
        <a:xfrm>
          <a:off x="354635" y="266091"/>
          <a:ext cx="644791" cy="6447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4CFA2B7-6C48-46C9-AC1F-636C55E16336}">
      <dsp:nvSpPr>
        <dsp:cNvPr id="0" name=""/>
        <dsp:cNvSpPr/>
      </dsp:nvSpPr>
      <dsp:spPr>
        <a:xfrm>
          <a:off x="1354062" y="2313"/>
          <a:ext cx="4951487" cy="117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74" tIns="124074" rIns="124074" bIns="124074" numCol="1" spcCol="1270" anchor="ctr" anchorCtr="0">
          <a:noAutofit/>
        </a:bodyPr>
        <a:lstStyle/>
        <a:p>
          <a:pPr marL="0" lvl="0" indent="0" algn="l" defTabSz="755650">
            <a:lnSpc>
              <a:spcPct val="90000"/>
            </a:lnSpc>
            <a:spcBef>
              <a:spcPct val="0"/>
            </a:spcBef>
            <a:spcAft>
              <a:spcPct val="35000"/>
            </a:spcAft>
            <a:buNone/>
          </a:pPr>
          <a:r>
            <a:rPr lang="en-US" sz="1700" kern="1200"/>
            <a:t>Defined as: fraudulent attempt to obtain sensitive information such as usernames, passwords and credit card details by disguising as a trustworthy entity in an electronic communication. </a:t>
          </a:r>
          <a:r>
            <a:rPr lang="en-US" sz="1700" kern="1200">
              <a:hlinkClick xmlns:r="http://schemas.openxmlformats.org/officeDocument/2006/relationships" r:id="rId3"/>
            </a:rPr>
            <a:t>Wikipedia</a:t>
          </a:r>
          <a:endParaRPr lang="en-US" sz="1700" kern="1200"/>
        </a:p>
      </dsp:txBody>
      <dsp:txXfrm>
        <a:off x="1354062" y="2313"/>
        <a:ext cx="4951487" cy="1172348"/>
      </dsp:txXfrm>
    </dsp:sp>
    <dsp:sp modelId="{F1D58383-43E8-4FAD-980E-AF839DAC0B09}">
      <dsp:nvSpPr>
        <dsp:cNvPr id="0" name=""/>
        <dsp:cNvSpPr/>
      </dsp:nvSpPr>
      <dsp:spPr>
        <a:xfrm>
          <a:off x="0" y="1467749"/>
          <a:ext cx="6305550" cy="11723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A2C803F-7B70-4A5C-8671-30D77F877E9E}">
      <dsp:nvSpPr>
        <dsp:cNvPr id="0" name=""/>
        <dsp:cNvSpPr/>
      </dsp:nvSpPr>
      <dsp:spPr>
        <a:xfrm>
          <a:off x="354635" y="1731527"/>
          <a:ext cx="644791" cy="64479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61CB70-8002-4C5C-A806-B6663EEAC142}">
      <dsp:nvSpPr>
        <dsp:cNvPr id="0" name=""/>
        <dsp:cNvSpPr/>
      </dsp:nvSpPr>
      <dsp:spPr>
        <a:xfrm>
          <a:off x="1354062" y="1467749"/>
          <a:ext cx="4951487" cy="117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74" tIns="124074" rIns="124074" bIns="124074" numCol="1" spcCol="1270" anchor="ctr" anchorCtr="0">
          <a:noAutofit/>
        </a:bodyPr>
        <a:lstStyle/>
        <a:p>
          <a:pPr marL="0" lvl="0" indent="0" algn="l" defTabSz="755650">
            <a:lnSpc>
              <a:spcPct val="90000"/>
            </a:lnSpc>
            <a:spcBef>
              <a:spcPct val="0"/>
            </a:spcBef>
            <a:spcAft>
              <a:spcPct val="35000"/>
            </a:spcAft>
            <a:buNone/>
          </a:pPr>
          <a:r>
            <a:rPr lang="en-US" sz="1700" kern="1200"/>
            <a:t>These types of emails attempt to gather information about you.</a:t>
          </a:r>
        </a:p>
      </dsp:txBody>
      <dsp:txXfrm>
        <a:off x="1354062" y="1467749"/>
        <a:ext cx="4951487" cy="1172348"/>
      </dsp:txXfrm>
    </dsp:sp>
    <dsp:sp modelId="{58FDC1E8-F901-4DE2-96B9-AC50EF3F6794}">
      <dsp:nvSpPr>
        <dsp:cNvPr id="0" name=""/>
        <dsp:cNvSpPr/>
      </dsp:nvSpPr>
      <dsp:spPr>
        <a:xfrm>
          <a:off x="0" y="2933185"/>
          <a:ext cx="6305550" cy="11723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2CB409D-03DB-4604-9F9C-B812AB94422C}">
      <dsp:nvSpPr>
        <dsp:cNvPr id="0" name=""/>
        <dsp:cNvSpPr/>
      </dsp:nvSpPr>
      <dsp:spPr>
        <a:xfrm>
          <a:off x="354635" y="3196963"/>
          <a:ext cx="644791" cy="64479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48C9615-0789-4A7D-AD25-B946E630BEDB}">
      <dsp:nvSpPr>
        <dsp:cNvPr id="0" name=""/>
        <dsp:cNvSpPr/>
      </dsp:nvSpPr>
      <dsp:spPr>
        <a:xfrm>
          <a:off x="1354062" y="2933185"/>
          <a:ext cx="4951487" cy="117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74" tIns="124074" rIns="124074" bIns="124074" numCol="1" spcCol="1270" anchor="ctr" anchorCtr="0">
          <a:noAutofit/>
        </a:bodyPr>
        <a:lstStyle/>
        <a:p>
          <a:pPr marL="0" lvl="0" indent="0" algn="l" defTabSz="755650">
            <a:lnSpc>
              <a:spcPct val="90000"/>
            </a:lnSpc>
            <a:spcBef>
              <a:spcPct val="0"/>
            </a:spcBef>
            <a:spcAft>
              <a:spcPct val="35000"/>
            </a:spcAft>
            <a:buNone/>
          </a:pPr>
          <a:r>
            <a:rPr lang="en-US" sz="1700" kern="1200"/>
            <a:t>They can be faked with what seems like legitimate company information. (No company IT Department should ask for your login information or personal identifying information, PPI, through email).</a:t>
          </a:r>
        </a:p>
      </dsp:txBody>
      <dsp:txXfrm>
        <a:off x="1354062" y="2933185"/>
        <a:ext cx="4951487" cy="1172348"/>
      </dsp:txXfrm>
    </dsp:sp>
    <dsp:sp modelId="{8BF22151-DAB6-450A-BAF2-A96D711381CC}">
      <dsp:nvSpPr>
        <dsp:cNvPr id="0" name=""/>
        <dsp:cNvSpPr/>
      </dsp:nvSpPr>
      <dsp:spPr>
        <a:xfrm>
          <a:off x="0" y="4398621"/>
          <a:ext cx="6305550" cy="11723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BC25EBC-3282-4A19-9CF9-5328DA26A1E9}">
      <dsp:nvSpPr>
        <dsp:cNvPr id="0" name=""/>
        <dsp:cNvSpPr/>
      </dsp:nvSpPr>
      <dsp:spPr>
        <a:xfrm>
          <a:off x="354635" y="4662399"/>
          <a:ext cx="644791" cy="64479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5024A92-C00A-40EB-AE90-FB7114974452}">
      <dsp:nvSpPr>
        <dsp:cNvPr id="0" name=""/>
        <dsp:cNvSpPr/>
      </dsp:nvSpPr>
      <dsp:spPr>
        <a:xfrm>
          <a:off x="1354062" y="4398621"/>
          <a:ext cx="4951487" cy="117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74" tIns="124074" rIns="124074" bIns="124074" numCol="1" spcCol="1270" anchor="ctr" anchorCtr="0">
          <a:noAutofit/>
        </a:bodyPr>
        <a:lstStyle/>
        <a:p>
          <a:pPr marL="0" lvl="0" indent="0" algn="l" defTabSz="755650">
            <a:lnSpc>
              <a:spcPct val="90000"/>
            </a:lnSpc>
            <a:spcBef>
              <a:spcPct val="0"/>
            </a:spcBef>
            <a:spcAft>
              <a:spcPct val="35000"/>
            </a:spcAft>
            <a:buNone/>
          </a:pPr>
          <a:r>
            <a:rPr lang="en-US" sz="1700" kern="1200"/>
            <a:t>If you did not request the email related to sensitive information, contact the company that is represented in the email. DO NOT USE THE NUMBER PROVIDED IN THE EMAIL</a:t>
          </a:r>
        </a:p>
      </dsp:txBody>
      <dsp:txXfrm>
        <a:off x="1354062" y="4398621"/>
        <a:ext cx="4951487" cy="1172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B8A2C-B2D0-4327-A356-626CD2F29411}">
      <dsp:nvSpPr>
        <dsp:cNvPr id="0" name=""/>
        <dsp:cNvSpPr/>
      </dsp:nvSpPr>
      <dsp:spPr>
        <a:xfrm>
          <a:off x="0" y="96721"/>
          <a:ext cx="6305550" cy="1310400"/>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Check the return email address: does the Domain (area after the @ symbol) match the company sending the email; Most companies will have their own domain from email and websites that are name after their business. Try it! Go to a known website that you trust and then also look at any emails from that company. Do they match?</a:t>
          </a:r>
        </a:p>
      </dsp:txBody>
      <dsp:txXfrm>
        <a:off x="63968" y="160689"/>
        <a:ext cx="6177614" cy="1182464"/>
      </dsp:txXfrm>
    </dsp:sp>
    <dsp:sp modelId="{BB0CB51E-3BCA-4009-B9AC-722786F2BA39}">
      <dsp:nvSpPr>
        <dsp:cNvPr id="0" name=""/>
        <dsp:cNvSpPr/>
      </dsp:nvSpPr>
      <dsp:spPr>
        <a:xfrm>
          <a:off x="0" y="1453201"/>
          <a:ext cx="6305550" cy="1310400"/>
        </a:xfrm>
        <a:prstGeom prst="roundRect">
          <a:avLst/>
        </a:prstGeom>
        <a:solidFill>
          <a:schemeClr val="accent5">
            <a:hueOff val="-2019859"/>
            <a:satOff val="-5964"/>
            <a:lumOff val="-817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Unexpected files in email, even if someone you know but still weren't expecting a file, is a no go until verified by the sender.</a:t>
          </a:r>
        </a:p>
      </dsp:txBody>
      <dsp:txXfrm>
        <a:off x="63968" y="1517169"/>
        <a:ext cx="6177614" cy="1182464"/>
      </dsp:txXfrm>
    </dsp:sp>
    <dsp:sp modelId="{B640308E-F3AC-4C24-AFB0-5473D2ED4048}">
      <dsp:nvSpPr>
        <dsp:cNvPr id="0" name=""/>
        <dsp:cNvSpPr/>
      </dsp:nvSpPr>
      <dsp:spPr>
        <a:xfrm>
          <a:off x="0" y="2809681"/>
          <a:ext cx="6305550" cy="1310400"/>
        </a:xfrm>
        <a:prstGeom prst="roundRect">
          <a:avLst/>
        </a:prstGeom>
        <a:solidFill>
          <a:schemeClr val="accent5">
            <a:hueOff val="-4039718"/>
            <a:satOff val="-11927"/>
            <a:lumOff val="-1634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Hovering over links to see real target: move your mouse over top of the link; DO NOT click it; after a few seconds the URL (web address) will show up on a pop up next to your mouse pointer.</a:t>
          </a:r>
        </a:p>
      </dsp:txBody>
      <dsp:txXfrm>
        <a:off x="63968" y="2873649"/>
        <a:ext cx="6177614" cy="1182464"/>
      </dsp:txXfrm>
    </dsp:sp>
    <dsp:sp modelId="{1791E218-E2A4-44FE-B7A6-3D3BE8EE6E0D}">
      <dsp:nvSpPr>
        <dsp:cNvPr id="0" name=""/>
        <dsp:cNvSpPr/>
      </dsp:nvSpPr>
      <dsp:spPr>
        <a:xfrm>
          <a:off x="0" y="4166161"/>
          <a:ext cx="6305550" cy="1310400"/>
        </a:xfrm>
        <a:prstGeom prst="roundRect">
          <a:avLst/>
        </a:prstGeom>
        <a:solidFill>
          <a:schemeClr val="accent5">
            <a:hueOff val="-6059576"/>
            <a:satOff val="-17891"/>
            <a:lumOff val="-2451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Do not to trust bit.ly links: these are used legitimately sometimes to shorten long URLs, but are great ways to hide where the actual link sends you.</a:t>
          </a:r>
        </a:p>
      </dsp:txBody>
      <dsp:txXfrm>
        <a:off x="63968" y="4230129"/>
        <a:ext cx="6177614" cy="11824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DB4DF-273B-4EC8-A565-23CFA36C6C03}">
      <dsp:nvSpPr>
        <dsp:cNvPr id="0" name=""/>
        <dsp:cNvSpPr/>
      </dsp:nvSpPr>
      <dsp:spPr>
        <a:xfrm>
          <a:off x="0" y="0"/>
          <a:ext cx="8143240" cy="790702"/>
        </a:xfrm>
        <a:prstGeom prst="roundRect">
          <a:avLst>
            <a:gd name="adj" fmla="val 10000"/>
          </a:avLst>
        </a:prstGeom>
        <a:solidFill>
          <a:schemeClr val="accent2">
            <a:hueOff val="0"/>
            <a:satOff val="0"/>
            <a:lumOff val="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Use the new password standards we learned about in Part I of this presentation to have a stronger password. Maybe even use your new Password Manager?</a:t>
          </a:r>
        </a:p>
      </dsp:txBody>
      <dsp:txXfrm>
        <a:off x="23159" y="23159"/>
        <a:ext cx="7223196" cy="744384"/>
      </dsp:txXfrm>
    </dsp:sp>
    <dsp:sp modelId="{0C69CBF3-5E26-42CC-A302-C7078C1D07AF}">
      <dsp:nvSpPr>
        <dsp:cNvPr id="0" name=""/>
        <dsp:cNvSpPr/>
      </dsp:nvSpPr>
      <dsp:spPr>
        <a:xfrm>
          <a:off x="681996" y="934466"/>
          <a:ext cx="8143240" cy="790702"/>
        </a:xfrm>
        <a:prstGeom prst="roundRect">
          <a:avLst>
            <a:gd name="adj" fmla="val 10000"/>
          </a:avLst>
        </a:prstGeom>
        <a:solidFill>
          <a:schemeClr val="accent2">
            <a:hueOff val="-2532698"/>
            <a:satOff val="5609"/>
            <a:lumOff val="7712"/>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Login using your username and password.</a:t>
          </a:r>
        </a:p>
      </dsp:txBody>
      <dsp:txXfrm>
        <a:off x="705155" y="957625"/>
        <a:ext cx="6900969" cy="744384"/>
      </dsp:txXfrm>
    </dsp:sp>
    <dsp:sp modelId="{F421EE71-2730-4DA8-95A1-5EFFB80AE6A5}">
      <dsp:nvSpPr>
        <dsp:cNvPr id="0" name=""/>
        <dsp:cNvSpPr/>
      </dsp:nvSpPr>
      <dsp:spPr>
        <a:xfrm>
          <a:off x="1353813" y="1868932"/>
          <a:ext cx="8143240" cy="790702"/>
        </a:xfrm>
        <a:prstGeom prst="roundRect">
          <a:avLst>
            <a:gd name="adj" fmla="val 10000"/>
          </a:avLst>
        </a:prstGeom>
        <a:solidFill>
          <a:schemeClr val="accent2">
            <a:hueOff val="-5065396"/>
            <a:satOff val="11218"/>
            <a:lumOff val="15425"/>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Find your message center: this is going to be where all important and sometimes not so important contact between you and your bank will take place. All banks have this feature. </a:t>
          </a:r>
        </a:p>
      </dsp:txBody>
      <dsp:txXfrm>
        <a:off x="1376972" y="1892091"/>
        <a:ext cx="6911148" cy="744384"/>
      </dsp:txXfrm>
    </dsp:sp>
    <dsp:sp modelId="{0CFAF294-B387-4E77-B868-B32977B353AD}">
      <dsp:nvSpPr>
        <dsp:cNvPr id="0" name=""/>
        <dsp:cNvSpPr/>
      </dsp:nvSpPr>
      <dsp:spPr>
        <a:xfrm>
          <a:off x="2035809" y="2803397"/>
          <a:ext cx="8143240" cy="790702"/>
        </a:xfrm>
        <a:prstGeom prst="roundRect">
          <a:avLst>
            <a:gd name="adj" fmla="val 10000"/>
          </a:avLst>
        </a:prstGeom>
        <a:solidFill>
          <a:schemeClr val="accent2">
            <a:hueOff val="-7598094"/>
            <a:satOff val="16827"/>
            <a:lumOff val="23137"/>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When you are done with your business on the website, be sure to LOG OUT. Some banks and other website will automatically log you out after an inactivity period, but make it a habit to log out.</a:t>
          </a:r>
        </a:p>
      </dsp:txBody>
      <dsp:txXfrm>
        <a:off x="2058968" y="2826556"/>
        <a:ext cx="6900969" cy="744384"/>
      </dsp:txXfrm>
    </dsp:sp>
    <dsp:sp modelId="{D5A941D4-0721-495F-B83F-3FCC4885F75E}">
      <dsp:nvSpPr>
        <dsp:cNvPr id="0" name=""/>
        <dsp:cNvSpPr/>
      </dsp:nvSpPr>
      <dsp:spPr>
        <a:xfrm>
          <a:off x="7629283" y="605605"/>
          <a:ext cx="513956" cy="51395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744923" y="605605"/>
        <a:ext cx="282676" cy="386752"/>
      </dsp:txXfrm>
    </dsp:sp>
    <dsp:sp modelId="{27995266-9AD8-4A33-A9AA-628AF714BC7C}">
      <dsp:nvSpPr>
        <dsp:cNvPr id="0" name=""/>
        <dsp:cNvSpPr/>
      </dsp:nvSpPr>
      <dsp:spPr>
        <a:xfrm>
          <a:off x="8311280" y="1540071"/>
          <a:ext cx="513956" cy="513956"/>
        </a:xfrm>
        <a:prstGeom prst="downArrow">
          <a:avLst>
            <a:gd name="adj1" fmla="val 55000"/>
            <a:gd name="adj2" fmla="val 45000"/>
          </a:avLst>
        </a:prstGeom>
        <a:solidFill>
          <a:schemeClr val="accent2">
            <a:tint val="40000"/>
            <a:alpha val="90000"/>
            <a:hueOff val="-3873045"/>
            <a:satOff val="16156"/>
            <a:lumOff val="2434"/>
            <a:alphaOff val="0"/>
          </a:schemeClr>
        </a:solidFill>
        <a:ln w="12700" cap="flat" cmpd="sng" algn="in">
          <a:solidFill>
            <a:schemeClr val="accent2">
              <a:tint val="40000"/>
              <a:alpha val="90000"/>
              <a:hueOff val="-3873045"/>
              <a:satOff val="16156"/>
              <a:lumOff val="24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426920" y="1540071"/>
        <a:ext cx="282676" cy="386752"/>
      </dsp:txXfrm>
    </dsp:sp>
    <dsp:sp modelId="{924CCAFA-0A5D-4059-82D0-7920BFAC5A19}">
      <dsp:nvSpPr>
        <dsp:cNvPr id="0" name=""/>
        <dsp:cNvSpPr/>
      </dsp:nvSpPr>
      <dsp:spPr>
        <a:xfrm>
          <a:off x="8983097" y="2474537"/>
          <a:ext cx="513956" cy="513956"/>
        </a:xfrm>
        <a:prstGeom prst="downArrow">
          <a:avLst>
            <a:gd name="adj1" fmla="val 55000"/>
            <a:gd name="adj2" fmla="val 45000"/>
          </a:avLst>
        </a:prstGeom>
        <a:solidFill>
          <a:schemeClr val="accent2">
            <a:tint val="40000"/>
            <a:alpha val="90000"/>
            <a:hueOff val="-7746090"/>
            <a:satOff val="32312"/>
            <a:lumOff val="4868"/>
            <a:alphaOff val="0"/>
          </a:schemeClr>
        </a:solidFill>
        <a:ln w="12700" cap="flat" cmpd="sng" algn="in">
          <a:solidFill>
            <a:schemeClr val="accent2">
              <a:tint val="40000"/>
              <a:alpha val="90000"/>
              <a:hueOff val="-7746090"/>
              <a:satOff val="32312"/>
              <a:lumOff val="48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9098737" y="2474537"/>
        <a:ext cx="282676" cy="3867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B6DC0-7CB7-4A04-87BA-A3DF02DC87F4}">
      <dsp:nvSpPr>
        <dsp:cNvPr id="0" name=""/>
        <dsp:cNvSpPr/>
      </dsp:nvSpPr>
      <dsp:spPr>
        <a:xfrm>
          <a:off x="0" y="759434"/>
          <a:ext cx="5994400" cy="16646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D3E4D20-A619-445E-B917-FA50F273545B}">
      <dsp:nvSpPr>
        <dsp:cNvPr id="0" name=""/>
        <dsp:cNvSpPr/>
      </dsp:nvSpPr>
      <dsp:spPr>
        <a:xfrm>
          <a:off x="503556" y="1133980"/>
          <a:ext cx="916451" cy="915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ABB159-9378-4FEB-AF1A-74C67C987D28}">
      <dsp:nvSpPr>
        <dsp:cNvPr id="0" name=""/>
        <dsp:cNvSpPr/>
      </dsp:nvSpPr>
      <dsp:spPr>
        <a:xfrm>
          <a:off x="1914034" y="635610"/>
          <a:ext cx="3954286" cy="1750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25" tIns="185225" rIns="185225" bIns="185225" numCol="1" spcCol="1270" anchor="ctr" anchorCtr="0">
          <a:noAutofit/>
        </a:bodyPr>
        <a:lstStyle/>
        <a:p>
          <a:pPr marL="0" lvl="0" indent="0" algn="l" defTabSz="622300">
            <a:lnSpc>
              <a:spcPct val="100000"/>
            </a:lnSpc>
            <a:spcBef>
              <a:spcPct val="0"/>
            </a:spcBef>
            <a:spcAft>
              <a:spcPct val="35000"/>
            </a:spcAft>
            <a:buNone/>
          </a:pPr>
          <a:r>
            <a:rPr lang="en-US" sz="1400" kern="1200" dirty="0"/>
            <a:t>Online Scam is defined as: is a term used to describe any fraudulent business or scheme that takes money or other goods from an unsuspecting person. With the world becoming more connected thanks to the Internet, online scams have increased, and it's often up to you to help stay cautious with people on the Internet. </a:t>
          </a:r>
        </a:p>
      </dsp:txBody>
      <dsp:txXfrm>
        <a:off x="1914034" y="635610"/>
        <a:ext cx="3954286" cy="1750160"/>
      </dsp:txXfrm>
    </dsp:sp>
    <dsp:sp modelId="{99CF288E-5C16-4FB7-B4EF-60828D797F25}">
      <dsp:nvSpPr>
        <dsp:cNvPr id="0" name=""/>
        <dsp:cNvSpPr/>
      </dsp:nvSpPr>
      <dsp:spPr>
        <a:xfrm>
          <a:off x="0" y="2914509"/>
          <a:ext cx="5994400" cy="16646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D60ACB9-9E10-429E-B75D-5AD8F7F4DB7C}">
      <dsp:nvSpPr>
        <dsp:cNvPr id="0" name=""/>
        <dsp:cNvSpPr/>
      </dsp:nvSpPr>
      <dsp:spPr>
        <a:xfrm>
          <a:off x="503556" y="3289055"/>
          <a:ext cx="916451" cy="915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AEEB8E9-869B-4DE5-B5B0-8CCA61159F9C}">
      <dsp:nvSpPr>
        <dsp:cNvPr id="0" name=""/>
        <dsp:cNvSpPr/>
      </dsp:nvSpPr>
      <dsp:spPr>
        <a:xfrm>
          <a:off x="2040113" y="2748016"/>
          <a:ext cx="3954286" cy="1720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25" tIns="185225" rIns="185225" bIns="185225" numCol="1" spcCol="1270" anchor="ctr" anchorCtr="0">
          <a:noAutofit/>
        </a:bodyPr>
        <a:lstStyle/>
        <a:p>
          <a:pPr marL="0" lvl="0" indent="0" algn="l" defTabSz="622300">
            <a:lnSpc>
              <a:spcPct val="100000"/>
            </a:lnSpc>
            <a:spcBef>
              <a:spcPct val="0"/>
            </a:spcBef>
            <a:spcAft>
              <a:spcPct val="35000"/>
            </a:spcAft>
            <a:buNone/>
          </a:pPr>
          <a:r>
            <a:rPr lang="en-US" sz="1400" kern="1200" dirty="0"/>
            <a:t>Types of Online Scams: </a:t>
          </a:r>
          <a:r>
            <a:rPr lang="en-US" sz="1400" kern="1200" dirty="0" err="1"/>
            <a:t>Phising</a:t>
          </a:r>
          <a:r>
            <a:rPr lang="en-US" sz="1400" kern="1200" dirty="0"/>
            <a:t>, Auction Frauds, Catfish, Donation Scam, Cold Call Scam, 419 aka “Long lost African relative scam”, Online Survey Scam, Chain Mail</a:t>
          </a:r>
        </a:p>
      </dsp:txBody>
      <dsp:txXfrm>
        <a:off x="2040113" y="2748016"/>
        <a:ext cx="3954286" cy="17207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8C8E2-F837-4E6D-9C8B-3D30096A5994}">
      <dsp:nvSpPr>
        <dsp:cNvPr id="0" name=""/>
        <dsp:cNvSpPr/>
      </dsp:nvSpPr>
      <dsp:spPr>
        <a:xfrm>
          <a:off x="685288" y="39309"/>
          <a:ext cx="1166133" cy="1166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836D1EB-DF88-4A22-AAD8-C8C940D9E042}">
      <dsp:nvSpPr>
        <dsp:cNvPr id="0" name=""/>
        <dsp:cNvSpPr/>
      </dsp:nvSpPr>
      <dsp:spPr>
        <a:xfrm>
          <a:off x="930176" y="284197"/>
          <a:ext cx="676357" cy="6763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D501D0-11D6-4E44-8806-2335EBA838B2}">
      <dsp:nvSpPr>
        <dsp:cNvPr id="0" name=""/>
        <dsp:cNvSpPr/>
      </dsp:nvSpPr>
      <dsp:spPr>
        <a:xfrm>
          <a:off x="2101307" y="39309"/>
          <a:ext cx="2748743" cy="116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Scams can come from phone calls, emails, and even websites or google searches.</a:t>
          </a:r>
        </a:p>
      </dsp:txBody>
      <dsp:txXfrm>
        <a:off x="2101307" y="39309"/>
        <a:ext cx="2748743" cy="1166133"/>
      </dsp:txXfrm>
    </dsp:sp>
    <dsp:sp modelId="{743E179C-9C33-4B93-B5BE-3A26E7C8710B}">
      <dsp:nvSpPr>
        <dsp:cNvPr id="0" name=""/>
        <dsp:cNvSpPr/>
      </dsp:nvSpPr>
      <dsp:spPr>
        <a:xfrm>
          <a:off x="5328998" y="39309"/>
          <a:ext cx="1166133" cy="1166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41EF8AB-DB64-41E8-ABEB-BBDFAF2A12AB}">
      <dsp:nvSpPr>
        <dsp:cNvPr id="0" name=""/>
        <dsp:cNvSpPr/>
      </dsp:nvSpPr>
      <dsp:spPr>
        <a:xfrm>
          <a:off x="5573886" y="284197"/>
          <a:ext cx="676357" cy="6763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A7BC611-0D5C-4341-BA4B-90DDDECE89BD}">
      <dsp:nvSpPr>
        <dsp:cNvPr id="0" name=""/>
        <dsp:cNvSpPr/>
      </dsp:nvSpPr>
      <dsp:spPr>
        <a:xfrm>
          <a:off x="6745018" y="39309"/>
          <a:ext cx="2748743" cy="116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Google searches: ensure you are not clicking an add link; they are using the first few returns on a search; they can be fraudulent; notify google.com if you find one (Google does not have a phone number customer support, its all online and thru email).</a:t>
          </a:r>
        </a:p>
      </dsp:txBody>
      <dsp:txXfrm>
        <a:off x="6745018" y="39309"/>
        <a:ext cx="2748743" cy="1166133"/>
      </dsp:txXfrm>
    </dsp:sp>
    <dsp:sp modelId="{C1FE9262-B73A-4934-B330-8037DE3E4D0D}">
      <dsp:nvSpPr>
        <dsp:cNvPr id="0" name=""/>
        <dsp:cNvSpPr/>
      </dsp:nvSpPr>
      <dsp:spPr>
        <a:xfrm>
          <a:off x="685288" y="2126795"/>
          <a:ext cx="1166133" cy="1166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CB0965A-6F03-4D0D-94AA-3AE847295E0C}">
      <dsp:nvSpPr>
        <dsp:cNvPr id="0" name=""/>
        <dsp:cNvSpPr/>
      </dsp:nvSpPr>
      <dsp:spPr>
        <a:xfrm>
          <a:off x="930176" y="2371683"/>
          <a:ext cx="676357" cy="6763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04CF01E-4FC4-4F8A-BB3E-D311211E64D5}">
      <dsp:nvSpPr>
        <dsp:cNvPr id="0" name=""/>
        <dsp:cNvSpPr/>
      </dsp:nvSpPr>
      <dsp:spPr>
        <a:xfrm>
          <a:off x="2101307" y="2126795"/>
          <a:ext cx="2748743" cy="116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IRS scams are common: most of the time they will call and say you have a warrant for your arrest. This is false. If the IRS wants to arrest you they will just show up at your house or work. The IRS will always try and call or email when there is a problem. The IRS has your information and if they want your money they will just take it from your paycheck through your employer.</a:t>
          </a:r>
        </a:p>
      </dsp:txBody>
      <dsp:txXfrm>
        <a:off x="2101307" y="2126795"/>
        <a:ext cx="2748743" cy="1166133"/>
      </dsp:txXfrm>
    </dsp:sp>
    <dsp:sp modelId="{679E3D91-F3D4-4832-95B5-7DCE35AC3FA2}">
      <dsp:nvSpPr>
        <dsp:cNvPr id="0" name=""/>
        <dsp:cNvSpPr/>
      </dsp:nvSpPr>
      <dsp:spPr>
        <a:xfrm>
          <a:off x="5328998" y="2126795"/>
          <a:ext cx="1166133" cy="11661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3362F6-D936-4CBF-ACE2-EC0F81762EC0}">
      <dsp:nvSpPr>
        <dsp:cNvPr id="0" name=""/>
        <dsp:cNvSpPr/>
      </dsp:nvSpPr>
      <dsp:spPr>
        <a:xfrm>
          <a:off x="5573886" y="2371683"/>
          <a:ext cx="676357" cy="6763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EA1C04-7A69-420B-A47A-14C856FB7C48}">
      <dsp:nvSpPr>
        <dsp:cNvPr id="0" name=""/>
        <dsp:cNvSpPr/>
      </dsp:nvSpPr>
      <dsp:spPr>
        <a:xfrm>
          <a:off x="6745018" y="2126795"/>
          <a:ext cx="2748743" cy="116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Dating scams: Military or Catfishing, dating scams are meant to mainly hurt the other person by getting you excited about the person you are meeting and its not who you though it was. There have been times where people were extoreted online because they sent inappropriate pictures and the receiver (scammer) states they will expose the sender unless they pay. This IS illegal, gather as much information about the other person as you can.</a:t>
          </a:r>
        </a:p>
      </dsp:txBody>
      <dsp:txXfrm>
        <a:off x="6745018" y="2126795"/>
        <a:ext cx="2748743" cy="1166133"/>
      </dsp:txXfrm>
    </dsp:sp>
    <dsp:sp modelId="{BBE748B8-B9C5-4809-B0E3-E687F9CC78B0}">
      <dsp:nvSpPr>
        <dsp:cNvPr id="0" name=""/>
        <dsp:cNvSpPr/>
      </dsp:nvSpPr>
      <dsp:spPr>
        <a:xfrm>
          <a:off x="685288" y="4214282"/>
          <a:ext cx="1166133" cy="11661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73E6AE3-A2CC-4D88-ABCF-D67252BA28DE}">
      <dsp:nvSpPr>
        <dsp:cNvPr id="0" name=""/>
        <dsp:cNvSpPr/>
      </dsp:nvSpPr>
      <dsp:spPr>
        <a:xfrm>
          <a:off x="930176" y="4459170"/>
          <a:ext cx="676357" cy="6763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985AC55-AC78-4855-8672-1843C366D422}">
      <dsp:nvSpPr>
        <dsp:cNvPr id="0" name=""/>
        <dsp:cNvSpPr/>
      </dsp:nvSpPr>
      <dsp:spPr>
        <a:xfrm>
          <a:off x="2101307" y="4214282"/>
          <a:ext cx="2748743" cy="116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Utility company scams: They need to install a new electric meter or work on the cable or satellite system update, but you need to pay a deposit before they can start. Sometimes the company isn’t even service the area where you live.</a:t>
          </a:r>
        </a:p>
      </dsp:txBody>
      <dsp:txXfrm>
        <a:off x="2101307" y="4214282"/>
        <a:ext cx="2748743" cy="11661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91B80-522C-478E-A3CE-3CE31D564B8E}">
      <dsp:nvSpPr>
        <dsp:cNvPr id="0" name=""/>
        <dsp:cNvSpPr/>
      </dsp:nvSpPr>
      <dsp:spPr>
        <a:xfrm>
          <a:off x="1322411" y="29882"/>
          <a:ext cx="1180799" cy="11807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CB77437-9E49-45D3-857B-BB64D485A5A2}">
      <dsp:nvSpPr>
        <dsp:cNvPr id="0" name=""/>
        <dsp:cNvSpPr/>
      </dsp:nvSpPr>
      <dsp:spPr>
        <a:xfrm>
          <a:off x="1570379" y="277850"/>
          <a:ext cx="684863" cy="684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2936177-0EB4-4458-AB36-3024A91B1FB8}">
      <dsp:nvSpPr>
        <dsp:cNvPr id="0" name=""/>
        <dsp:cNvSpPr/>
      </dsp:nvSpPr>
      <dsp:spPr>
        <a:xfrm>
          <a:off x="2756239" y="2988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Have you received an email that your information was part of a security breach?</a:t>
          </a:r>
        </a:p>
      </dsp:txBody>
      <dsp:txXfrm>
        <a:off x="2756239" y="29882"/>
        <a:ext cx="2783313" cy="1180799"/>
      </dsp:txXfrm>
    </dsp:sp>
    <dsp:sp modelId="{5098692E-9D8F-4558-B06F-B0C7B36CB9EE}">
      <dsp:nvSpPr>
        <dsp:cNvPr id="0" name=""/>
        <dsp:cNvSpPr/>
      </dsp:nvSpPr>
      <dsp:spPr>
        <a:xfrm>
          <a:off x="6024524" y="29882"/>
          <a:ext cx="1180799" cy="11807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2E99401-0745-46F3-AE0A-4BC4EC356D4B}">
      <dsp:nvSpPr>
        <dsp:cNvPr id="0" name=""/>
        <dsp:cNvSpPr/>
      </dsp:nvSpPr>
      <dsp:spPr>
        <a:xfrm>
          <a:off x="6272492" y="277850"/>
          <a:ext cx="684863" cy="684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ED8A853-E68A-4322-82FF-29C430FA7A07}">
      <dsp:nvSpPr>
        <dsp:cNvPr id="0" name=""/>
        <dsp:cNvSpPr/>
      </dsp:nvSpPr>
      <dsp:spPr>
        <a:xfrm>
          <a:off x="7458352" y="2988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That you need to get credit monitoring?</a:t>
          </a:r>
        </a:p>
      </dsp:txBody>
      <dsp:txXfrm>
        <a:off x="7458352" y="29882"/>
        <a:ext cx="2783313" cy="1180799"/>
      </dsp:txXfrm>
    </dsp:sp>
    <dsp:sp modelId="{968535CD-8616-4E33-81E6-D87E14937D2A}">
      <dsp:nvSpPr>
        <dsp:cNvPr id="0" name=""/>
        <dsp:cNvSpPr/>
      </dsp:nvSpPr>
      <dsp:spPr>
        <a:xfrm>
          <a:off x="1322411" y="2138512"/>
          <a:ext cx="1180799" cy="11807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A314E57-70B6-4CB0-BED3-3150DE99C033}">
      <dsp:nvSpPr>
        <dsp:cNvPr id="0" name=""/>
        <dsp:cNvSpPr/>
      </dsp:nvSpPr>
      <dsp:spPr>
        <a:xfrm>
          <a:off x="1570379" y="2386480"/>
          <a:ext cx="684863" cy="6848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941EFEB-75A6-4540-9C1D-22D02CF4787D}">
      <dsp:nvSpPr>
        <dsp:cNvPr id="0" name=""/>
        <dsp:cNvSpPr/>
      </dsp:nvSpPr>
      <dsp:spPr>
        <a:xfrm>
          <a:off x="2756239" y="213851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Everyday, it seems there is a new major security breach at companies that we entrust with our information.</a:t>
          </a:r>
        </a:p>
      </dsp:txBody>
      <dsp:txXfrm>
        <a:off x="2756239" y="2138512"/>
        <a:ext cx="2783313" cy="1180799"/>
      </dsp:txXfrm>
    </dsp:sp>
    <dsp:sp modelId="{3CB48B58-9F9B-4E63-9C01-A12F49DA5478}">
      <dsp:nvSpPr>
        <dsp:cNvPr id="0" name=""/>
        <dsp:cNvSpPr/>
      </dsp:nvSpPr>
      <dsp:spPr>
        <a:xfrm>
          <a:off x="6024524" y="2138512"/>
          <a:ext cx="1180799" cy="11807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0C07C7-2AE6-408F-BD39-D3AC199D371D}">
      <dsp:nvSpPr>
        <dsp:cNvPr id="0" name=""/>
        <dsp:cNvSpPr/>
      </dsp:nvSpPr>
      <dsp:spPr>
        <a:xfrm>
          <a:off x="6272492" y="2386480"/>
          <a:ext cx="684863" cy="6848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2E9864-2DFE-45E7-BFBE-2A8F647DD213}">
      <dsp:nvSpPr>
        <dsp:cNvPr id="0" name=""/>
        <dsp:cNvSpPr/>
      </dsp:nvSpPr>
      <dsp:spPr>
        <a:xfrm>
          <a:off x="7458352" y="213851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When you see these in the news head over to Troy Hunt’s website </a:t>
          </a:r>
          <a:r>
            <a:rPr lang="en-US" sz="1800" kern="1200">
              <a:hlinkClick xmlns:r="http://schemas.openxmlformats.org/officeDocument/2006/relationships" r:id="rId9"/>
            </a:rPr>
            <a:t>www.haveibeenpwned.com</a:t>
          </a:r>
          <a:endParaRPr lang="en-US" sz="1800" kern="1200"/>
        </a:p>
      </dsp:txBody>
      <dsp:txXfrm>
        <a:off x="7458352" y="2138512"/>
        <a:ext cx="2783313" cy="1180799"/>
      </dsp:txXfrm>
    </dsp:sp>
    <dsp:sp modelId="{75134D9D-64C3-4E98-A991-48E99D9A4BB4}">
      <dsp:nvSpPr>
        <dsp:cNvPr id="0" name=""/>
        <dsp:cNvSpPr/>
      </dsp:nvSpPr>
      <dsp:spPr>
        <a:xfrm>
          <a:off x="1322411" y="4247142"/>
          <a:ext cx="1180799" cy="118079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EEEBCFC-0056-4E19-A702-108D3739EBCD}">
      <dsp:nvSpPr>
        <dsp:cNvPr id="0" name=""/>
        <dsp:cNvSpPr/>
      </dsp:nvSpPr>
      <dsp:spPr>
        <a:xfrm>
          <a:off x="1570379" y="4495110"/>
          <a:ext cx="684863" cy="684863"/>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BB9D330-A175-4C68-8516-4FF874B9D6C5}">
      <dsp:nvSpPr>
        <dsp:cNvPr id="0" name=""/>
        <dsp:cNvSpPr/>
      </dsp:nvSpPr>
      <dsp:spPr>
        <a:xfrm>
          <a:off x="2756239" y="424714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Here you will find out if your email is part of any data breaches dating back.</a:t>
          </a:r>
        </a:p>
      </dsp:txBody>
      <dsp:txXfrm>
        <a:off x="2756239" y="4247142"/>
        <a:ext cx="2783313" cy="1180799"/>
      </dsp:txXfrm>
    </dsp:sp>
    <dsp:sp modelId="{E98B968F-EB37-4ADB-8982-EAA92330AC2F}">
      <dsp:nvSpPr>
        <dsp:cNvPr id="0" name=""/>
        <dsp:cNvSpPr/>
      </dsp:nvSpPr>
      <dsp:spPr>
        <a:xfrm>
          <a:off x="6024524" y="4247142"/>
          <a:ext cx="1180799" cy="11807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4941749-5358-407E-B3AC-8EE33E3B2552}">
      <dsp:nvSpPr>
        <dsp:cNvPr id="0" name=""/>
        <dsp:cNvSpPr/>
      </dsp:nvSpPr>
      <dsp:spPr>
        <a:xfrm>
          <a:off x="6272492" y="4495110"/>
          <a:ext cx="684863" cy="684863"/>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C4A21D3-28AE-4AD5-83CC-45A315C8F7C6}">
      <dsp:nvSpPr>
        <dsp:cNvPr id="0" name=""/>
        <dsp:cNvSpPr/>
      </dsp:nvSpPr>
      <dsp:spPr>
        <a:xfrm>
          <a:off x="7458352" y="424714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Major Data Breaches: OPM (Federal Government HR), Experian, Medicaid, Yahoo, and many more.</a:t>
          </a:r>
        </a:p>
      </dsp:txBody>
      <dsp:txXfrm>
        <a:off x="7458352" y="4247142"/>
        <a:ext cx="2783313" cy="11807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5C321-CB8A-4254-8D79-2A0BA3C39976}">
      <dsp:nvSpPr>
        <dsp:cNvPr id="0" name=""/>
        <dsp:cNvSpPr/>
      </dsp:nvSpPr>
      <dsp:spPr>
        <a:xfrm>
          <a:off x="851" y="108578"/>
          <a:ext cx="3320420" cy="1992252"/>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Have you given them access to your computer or bank account?</a:t>
          </a:r>
        </a:p>
      </dsp:txBody>
      <dsp:txXfrm>
        <a:off x="851" y="108578"/>
        <a:ext cx="3320420" cy="1992252"/>
      </dsp:txXfrm>
    </dsp:sp>
    <dsp:sp modelId="{EAD77606-958D-4520-852D-6EE1026033F7}">
      <dsp:nvSpPr>
        <dsp:cNvPr id="0" name=""/>
        <dsp:cNvSpPr/>
      </dsp:nvSpPr>
      <dsp:spPr>
        <a:xfrm>
          <a:off x="3653314" y="108578"/>
          <a:ext cx="3320420" cy="1992252"/>
        </a:xfrm>
        <a:prstGeom prst="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Are you on the phone with them or are they expecting a return call?</a:t>
          </a:r>
        </a:p>
      </dsp:txBody>
      <dsp:txXfrm>
        <a:off x="3653314" y="108578"/>
        <a:ext cx="3320420" cy="1992252"/>
      </dsp:txXfrm>
    </dsp:sp>
    <dsp:sp modelId="{13C01CEE-D83A-4755-B65A-D8C4A375EC2B}">
      <dsp:nvSpPr>
        <dsp:cNvPr id="0" name=""/>
        <dsp:cNvSpPr/>
      </dsp:nvSpPr>
      <dsp:spPr>
        <a:xfrm>
          <a:off x="851" y="2432873"/>
          <a:ext cx="3320420" cy="1992252"/>
        </a:xfrm>
        <a:prstGeom prst="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If you have not given them access to your computer (sometimes even if you have given remote access) unplug the computer from the power. This will stop their ability to continue accessing your info. Also go unplug the internet router. This stops all outside access.</a:t>
          </a:r>
        </a:p>
      </dsp:txBody>
      <dsp:txXfrm>
        <a:off x="851" y="2432873"/>
        <a:ext cx="3320420" cy="1992252"/>
      </dsp:txXfrm>
    </dsp:sp>
    <dsp:sp modelId="{72CF7236-50AC-4F5B-8809-52F96F270269}">
      <dsp:nvSpPr>
        <dsp:cNvPr id="0" name=""/>
        <dsp:cNvSpPr/>
      </dsp:nvSpPr>
      <dsp:spPr>
        <a:xfrm>
          <a:off x="3653314" y="2432873"/>
          <a:ext cx="3320420" cy="199225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If you are on the phone with them or they tell you they want you to go do “something” call the local police and have an officer come out. You can alternatively go to you police department’s lobby and request to speak with an officer. They are open 24/7 so don’t wait, make a report. Even if there hasn’t been a offense yet.</a:t>
          </a:r>
        </a:p>
      </dsp:txBody>
      <dsp:txXfrm>
        <a:off x="3653314" y="2432873"/>
        <a:ext cx="3320420" cy="1992252"/>
      </dsp:txXfrm>
    </dsp:sp>
    <dsp:sp modelId="{0E842747-3396-4486-809C-FBCD907CCED7}">
      <dsp:nvSpPr>
        <dsp:cNvPr id="0" name=""/>
        <dsp:cNvSpPr/>
      </dsp:nvSpPr>
      <dsp:spPr>
        <a:xfrm>
          <a:off x="851" y="4757167"/>
          <a:ext cx="3320420" cy="1992252"/>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Contact your bank and credit card companies to alert them of the fraud (only if you have given them this info).</a:t>
          </a:r>
        </a:p>
      </dsp:txBody>
      <dsp:txXfrm>
        <a:off x="851" y="4757167"/>
        <a:ext cx="3320420" cy="1992252"/>
      </dsp:txXfrm>
    </dsp:sp>
    <dsp:sp modelId="{30C76061-14E2-43CE-8723-DF3A0CD79672}">
      <dsp:nvSpPr>
        <dsp:cNvPr id="0" name=""/>
        <dsp:cNvSpPr/>
      </dsp:nvSpPr>
      <dsp:spPr>
        <a:xfrm>
          <a:off x="3653314" y="4757167"/>
          <a:ext cx="3320420" cy="1992252"/>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NEVER get gift cards for payment or send money via Moneygram/Western Union unless you know personally know who and where you are sending the money. Both of these companies clearly spell this out in the fine print.</a:t>
          </a:r>
        </a:p>
      </dsp:txBody>
      <dsp:txXfrm>
        <a:off x="3653314" y="4757167"/>
        <a:ext cx="3320420" cy="199225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3/18/2019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3/18/2019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3/18/2019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3/18/2019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3/18/2019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3/18/2019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3/18/2019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3/18/2019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3/18/2019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yubico.com/"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hyperlink" Target="https://www.computerhope.com/jargon/s/scam.htm" TargetMode="Externa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keepass.info/" TargetMode="External"/><Relationship Id="rId2" Type="http://schemas.openxmlformats.org/officeDocument/2006/relationships/hyperlink" Target="https://1password.com/" TargetMode="External"/><Relationship Id="rId1" Type="http://schemas.openxmlformats.org/officeDocument/2006/relationships/slideLayout" Target="../slideLayouts/slideLayout2.xml"/><Relationship Id="rId4" Type="http://schemas.openxmlformats.org/officeDocument/2006/relationships/hyperlink" Target="https://my.norton.com/extspa/idsafe?path=pwd-gen"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6AC2-C049-4050-9D70-BC63ABD473E1}"/>
              </a:ext>
            </a:extLst>
          </p:cNvPr>
          <p:cNvSpPr>
            <a:spLocks noGrp="1"/>
          </p:cNvSpPr>
          <p:nvPr>
            <p:ph type="ctrTitle"/>
          </p:nvPr>
        </p:nvSpPr>
        <p:spPr/>
        <p:txBody>
          <a:bodyPr/>
          <a:lstStyle/>
          <a:p>
            <a:r>
              <a:rPr lang="en-US" dirty="0"/>
              <a:t>Online security awareness</a:t>
            </a:r>
          </a:p>
        </p:txBody>
      </p:sp>
      <p:sp>
        <p:nvSpPr>
          <p:cNvPr id="3" name="Subtitle 2">
            <a:extLst>
              <a:ext uri="{FF2B5EF4-FFF2-40B4-BE49-F238E27FC236}">
                <a16:creationId xmlns:a16="http://schemas.microsoft.com/office/drawing/2014/main" id="{4DBB2504-CC72-476A-B38A-088B3C7992ED}"/>
              </a:ext>
            </a:extLst>
          </p:cNvPr>
          <p:cNvSpPr>
            <a:spLocks noGrp="1"/>
          </p:cNvSpPr>
          <p:nvPr>
            <p:ph type="subTitle" idx="1"/>
          </p:nvPr>
        </p:nvSpPr>
        <p:spPr/>
        <p:txBody>
          <a:bodyPr/>
          <a:lstStyle/>
          <a:p>
            <a:r>
              <a:rPr lang="en-US" dirty="0"/>
              <a:t>For the common (wo)Man</a:t>
            </a:r>
          </a:p>
        </p:txBody>
      </p:sp>
    </p:spTree>
    <p:extLst>
      <p:ext uri="{BB962C8B-B14F-4D97-AF65-F5344CB8AC3E}">
        <p14:creationId xmlns:p14="http://schemas.microsoft.com/office/powerpoint/2010/main" val="737775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53DB-3946-4A50-A16A-0AA017D5A0B5}"/>
              </a:ext>
            </a:extLst>
          </p:cNvPr>
          <p:cNvSpPr>
            <a:spLocks noGrp="1"/>
          </p:cNvSpPr>
          <p:nvPr>
            <p:ph type="title"/>
          </p:nvPr>
        </p:nvSpPr>
        <p:spPr/>
        <p:txBody>
          <a:bodyPr/>
          <a:lstStyle/>
          <a:p>
            <a:r>
              <a:rPr lang="en-US" dirty="0"/>
              <a:t>MFA, biometrics, and </a:t>
            </a:r>
            <a:r>
              <a:rPr lang="en-US" dirty="0" err="1"/>
              <a:t>yubikey</a:t>
            </a:r>
            <a:endParaRPr lang="en-US" dirty="0"/>
          </a:p>
        </p:txBody>
      </p:sp>
      <p:sp>
        <p:nvSpPr>
          <p:cNvPr id="3" name="Text Placeholder 2">
            <a:extLst>
              <a:ext uri="{FF2B5EF4-FFF2-40B4-BE49-F238E27FC236}">
                <a16:creationId xmlns:a16="http://schemas.microsoft.com/office/drawing/2014/main" id="{6B2E1E45-7C11-4324-9EE7-FDF35ABD2CED}"/>
              </a:ext>
            </a:extLst>
          </p:cNvPr>
          <p:cNvSpPr>
            <a:spLocks noGrp="1"/>
          </p:cNvSpPr>
          <p:nvPr>
            <p:ph type="body" idx="1"/>
          </p:nvPr>
        </p:nvSpPr>
        <p:spPr/>
        <p:txBody>
          <a:bodyPr/>
          <a:lstStyle/>
          <a:p>
            <a:r>
              <a:rPr lang="en-US" dirty="0"/>
              <a:t>MFA (Multi-Factor authentication</a:t>
            </a:r>
          </a:p>
        </p:txBody>
      </p:sp>
      <p:sp>
        <p:nvSpPr>
          <p:cNvPr id="4" name="Content Placeholder 3">
            <a:extLst>
              <a:ext uri="{FF2B5EF4-FFF2-40B4-BE49-F238E27FC236}">
                <a16:creationId xmlns:a16="http://schemas.microsoft.com/office/drawing/2014/main" id="{4DDF15F8-9062-4C76-8C72-53ABC4FD2181}"/>
              </a:ext>
            </a:extLst>
          </p:cNvPr>
          <p:cNvSpPr>
            <a:spLocks noGrp="1"/>
          </p:cNvSpPr>
          <p:nvPr>
            <p:ph sz="half" idx="2"/>
          </p:nvPr>
        </p:nvSpPr>
        <p:spPr/>
        <p:txBody>
          <a:bodyPr>
            <a:normAutofit lnSpcReduction="10000"/>
          </a:bodyPr>
          <a:lstStyle/>
          <a:p>
            <a:r>
              <a:rPr lang="en-US" dirty="0"/>
              <a:t>Defined as: combines two or more independent credentials:</a:t>
            </a:r>
          </a:p>
          <a:p>
            <a:pPr lvl="1"/>
            <a:r>
              <a:rPr lang="en-US" dirty="0"/>
              <a:t>User password</a:t>
            </a:r>
          </a:p>
          <a:p>
            <a:pPr lvl="1"/>
            <a:r>
              <a:rPr lang="en-US" dirty="0"/>
              <a:t>Security token (</a:t>
            </a:r>
            <a:r>
              <a:rPr lang="en-US" dirty="0" err="1"/>
              <a:t>yubikey</a:t>
            </a:r>
            <a:r>
              <a:rPr lang="en-US" dirty="0"/>
              <a:t>)</a:t>
            </a:r>
          </a:p>
          <a:p>
            <a:pPr lvl="1"/>
            <a:r>
              <a:rPr lang="en-US" dirty="0"/>
              <a:t>User biometrics</a:t>
            </a:r>
          </a:p>
          <a:p>
            <a:r>
              <a:rPr lang="en-US" dirty="0"/>
              <a:t> The goal being to layer the defense with several ways to ensure the right person is using the computer/website, as necessary.</a:t>
            </a:r>
          </a:p>
        </p:txBody>
      </p:sp>
      <p:sp>
        <p:nvSpPr>
          <p:cNvPr id="5" name="Text Placeholder 4">
            <a:extLst>
              <a:ext uri="{FF2B5EF4-FFF2-40B4-BE49-F238E27FC236}">
                <a16:creationId xmlns:a16="http://schemas.microsoft.com/office/drawing/2014/main" id="{4C94BC91-D862-496C-9BE5-FB11A65F8902}"/>
              </a:ext>
            </a:extLst>
          </p:cNvPr>
          <p:cNvSpPr>
            <a:spLocks noGrp="1"/>
          </p:cNvSpPr>
          <p:nvPr>
            <p:ph type="body" sz="quarter" idx="3"/>
          </p:nvPr>
        </p:nvSpPr>
        <p:spPr/>
        <p:txBody>
          <a:bodyPr/>
          <a:lstStyle/>
          <a:p>
            <a:r>
              <a:rPr lang="en-US" dirty="0"/>
              <a:t>Biometrics and </a:t>
            </a:r>
            <a:r>
              <a:rPr lang="en-US" dirty="0" err="1"/>
              <a:t>Yubikey</a:t>
            </a:r>
            <a:endParaRPr lang="en-US" dirty="0"/>
          </a:p>
        </p:txBody>
      </p:sp>
      <p:sp>
        <p:nvSpPr>
          <p:cNvPr id="6" name="Content Placeholder 5">
            <a:extLst>
              <a:ext uri="{FF2B5EF4-FFF2-40B4-BE49-F238E27FC236}">
                <a16:creationId xmlns:a16="http://schemas.microsoft.com/office/drawing/2014/main" id="{E2A7A57B-BC97-406F-ACDD-6914A37B0DAA}"/>
              </a:ext>
            </a:extLst>
          </p:cNvPr>
          <p:cNvSpPr>
            <a:spLocks noGrp="1"/>
          </p:cNvSpPr>
          <p:nvPr>
            <p:ph sz="quarter" idx="4"/>
          </p:nvPr>
        </p:nvSpPr>
        <p:spPr/>
        <p:txBody>
          <a:bodyPr>
            <a:normAutofit lnSpcReduction="10000"/>
          </a:bodyPr>
          <a:lstStyle/>
          <a:p>
            <a:r>
              <a:rPr lang="en-US" dirty="0">
                <a:hlinkClick r:id="rId2"/>
              </a:rPr>
              <a:t>https://www.yubico.com/</a:t>
            </a:r>
            <a:r>
              <a:rPr lang="en-US" dirty="0"/>
              <a:t> - is the makers of </a:t>
            </a:r>
            <a:r>
              <a:rPr lang="en-US" dirty="0" err="1"/>
              <a:t>Yubikey</a:t>
            </a:r>
            <a:endParaRPr lang="en-US" dirty="0"/>
          </a:p>
          <a:p>
            <a:r>
              <a:rPr lang="en-US" dirty="0"/>
              <a:t>Biometrics (fingerprint, facial recognition, and iris scanning) are additional forms of authentication</a:t>
            </a:r>
          </a:p>
        </p:txBody>
      </p:sp>
    </p:spTree>
    <p:extLst>
      <p:ext uri="{BB962C8B-B14F-4D97-AF65-F5344CB8AC3E}">
        <p14:creationId xmlns:p14="http://schemas.microsoft.com/office/powerpoint/2010/main" val="379699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AD447701-5C61-47D2-A56F-5FDCC5440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7D5ECDCF-19AC-4A65-B2EF-088F9B7E1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543" y="0"/>
            <a:ext cx="1196771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1DBB04-A1A5-44ED-8B06-AFD5DD183BB4}"/>
              </a:ext>
            </a:extLst>
          </p:cNvPr>
          <p:cNvPicPr>
            <a:picLocks noChangeAspect="1"/>
          </p:cNvPicPr>
          <p:nvPr/>
        </p:nvPicPr>
        <p:blipFill rotWithShape="1">
          <a:blip r:embed="rId2">
            <a:alphaModFix amt="40000"/>
            <a:extLst/>
          </a:blip>
          <a:srcRect t="18877" r="-1" b="23819"/>
          <a:stretch/>
        </p:blipFill>
        <p:spPr>
          <a:xfrm>
            <a:off x="264543" y="10"/>
            <a:ext cx="11967714" cy="6857990"/>
          </a:xfrm>
          <a:prstGeom prst="rect">
            <a:avLst/>
          </a:prstGeom>
        </p:spPr>
      </p:pic>
      <p:sp>
        <p:nvSpPr>
          <p:cNvPr id="2" name="Title 1">
            <a:extLst>
              <a:ext uri="{FF2B5EF4-FFF2-40B4-BE49-F238E27FC236}">
                <a16:creationId xmlns:a16="http://schemas.microsoft.com/office/drawing/2014/main" id="{9F0C3339-838F-4A68-9A2E-C4FA2936A5F7}"/>
              </a:ext>
            </a:extLst>
          </p:cNvPr>
          <p:cNvSpPr>
            <a:spLocks noGrp="1"/>
          </p:cNvSpPr>
          <p:nvPr>
            <p:ph type="title"/>
          </p:nvPr>
        </p:nvSpPr>
        <p:spPr>
          <a:xfrm>
            <a:off x="1078523" y="1098388"/>
            <a:ext cx="10318418" cy="4394988"/>
          </a:xfrm>
        </p:spPr>
        <p:txBody>
          <a:bodyPr vert="horz" lIns="91440" tIns="45720" rIns="91440" bIns="45720" rtlCol="0" anchor="ctr">
            <a:normAutofit/>
          </a:bodyPr>
          <a:lstStyle/>
          <a:p>
            <a:pPr algn="ctr"/>
            <a:r>
              <a:rPr lang="en-US" sz="10000" spc="800" dirty="0">
                <a:solidFill>
                  <a:srgbClr val="FFFFFF"/>
                </a:solidFill>
              </a:rPr>
              <a:t>All for one and one for all passwords</a:t>
            </a:r>
          </a:p>
        </p:txBody>
      </p:sp>
      <p:sp>
        <p:nvSpPr>
          <p:cNvPr id="15" name="Rectangle 14">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454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47000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2" name="Rectangle 11">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B69F6DB-571F-493E-BF87-A3E4D65FA2F1}"/>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a:solidFill>
                  <a:schemeClr val="tx1"/>
                </a:solidFill>
              </a:rPr>
              <a:t>Part ii: Emails</a:t>
            </a:r>
          </a:p>
        </p:txBody>
      </p:sp>
      <p:sp>
        <p:nvSpPr>
          <p:cNvPr id="16" name="Rectangle 15">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553FE01-20C3-4D4E-92C1-E4D4BA7BFE67}"/>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a:solidFill>
                  <a:srgbClr val="2A1A00"/>
                </a:solidFill>
              </a:rPr>
              <a:t>The internet’s quick connection to sharing information</a:t>
            </a:r>
          </a:p>
        </p:txBody>
      </p:sp>
      <p:sp>
        <p:nvSpPr>
          <p:cNvPr id="18" name="Rectangle 17">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15638370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3EEC40-1E6A-4BA4-90CA-0E9CB6D62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9E372A9-3D33-4167-871E-48428D1E0D87}"/>
              </a:ext>
            </a:extLst>
          </p:cNvPr>
          <p:cNvSpPr>
            <a:spLocks noGrp="1"/>
          </p:cNvSpPr>
          <p:nvPr>
            <p:ph type="title"/>
          </p:nvPr>
        </p:nvSpPr>
        <p:spPr>
          <a:xfrm>
            <a:off x="8050787" y="482322"/>
            <a:ext cx="3656581" cy="5571624"/>
          </a:xfrm>
        </p:spPr>
        <p:txBody>
          <a:bodyPr anchor="ctr">
            <a:normAutofit/>
          </a:bodyPr>
          <a:lstStyle/>
          <a:p>
            <a:r>
              <a:rPr lang="en-US" dirty="0"/>
              <a:t>Phishing emails</a:t>
            </a:r>
          </a:p>
        </p:txBody>
      </p:sp>
      <p:sp>
        <p:nvSpPr>
          <p:cNvPr id="12" name="Freeform 10">
            <a:extLst>
              <a:ext uri="{FF2B5EF4-FFF2-40B4-BE49-F238E27FC236}">
                <a16:creationId xmlns:a16="http://schemas.microsoft.com/office/drawing/2014/main" id="{23E5B0A1-62AF-4842-80C0-74DA087E9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4" name="Rectangle 13">
            <a:extLst>
              <a:ext uri="{FF2B5EF4-FFF2-40B4-BE49-F238E27FC236}">
                <a16:creationId xmlns:a16="http://schemas.microsoft.com/office/drawing/2014/main" id="{42AB6772-4EB6-467C-BDF3-6F1E3D125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F4D8EB82-A5DB-45C8-A80F-98AD8BD76E4B}"/>
              </a:ext>
            </a:extLst>
          </p:cNvPr>
          <p:cNvGraphicFramePr>
            <a:graphicFrameLocks noGrp="1"/>
          </p:cNvGraphicFramePr>
          <p:nvPr>
            <p:ph idx="1"/>
            <p:extLst>
              <p:ext uri="{D42A27DB-BD31-4B8C-83A1-F6EECF244321}">
                <p14:modId xmlns:p14="http://schemas.microsoft.com/office/powerpoint/2010/main" val="1328128028"/>
              </p:ext>
            </p:extLst>
          </p:nvPr>
        </p:nvGraphicFramePr>
        <p:xfrm>
          <a:off x="765175" y="481013"/>
          <a:ext cx="6305550" cy="5573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754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0ADE6022-0D73-4BDF-962B-3E3E1EEA4908}"/>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Fake email #1</a:t>
            </a:r>
          </a:p>
        </p:txBody>
      </p:sp>
      <p:pic>
        <p:nvPicPr>
          <p:cNvPr id="8" name="Content Placeholder 4" descr="A screenshot of a cell phone&#10;&#10;Description automatically generated">
            <a:extLst>
              <a:ext uri="{FF2B5EF4-FFF2-40B4-BE49-F238E27FC236}">
                <a16:creationId xmlns:a16="http://schemas.microsoft.com/office/drawing/2014/main" id="{B5296A8E-57DB-4792-BAA9-27A61DF3F5D2}"/>
              </a:ext>
            </a:extLst>
          </p:cNvPr>
          <p:cNvPicPr>
            <a:picLocks noChangeAspect="1"/>
          </p:cNvPicPr>
          <p:nvPr/>
        </p:nvPicPr>
        <p:blipFill>
          <a:blip r:embed="rId2"/>
          <a:stretch>
            <a:fillRect/>
          </a:stretch>
        </p:blipFill>
        <p:spPr>
          <a:xfrm>
            <a:off x="926927" y="1315775"/>
            <a:ext cx="5978273" cy="3915768"/>
          </a:xfrm>
          <a:prstGeom prst="rect">
            <a:avLst/>
          </a:prstGeom>
        </p:spPr>
      </p:pic>
      <p:sp>
        <p:nvSpPr>
          <p:cNvPr id="10" name="Content Placeholder 9">
            <a:extLst>
              <a:ext uri="{FF2B5EF4-FFF2-40B4-BE49-F238E27FC236}">
                <a16:creationId xmlns:a16="http://schemas.microsoft.com/office/drawing/2014/main" id="{6B6CD8C5-8865-4176-9CE2-396ECFF697A8}"/>
              </a:ext>
            </a:extLst>
          </p:cNvPr>
          <p:cNvSpPr>
            <a:spLocks noGrp="1"/>
          </p:cNvSpPr>
          <p:nvPr>
            <p:ph idx="1"/>
          </p:nvPr>
        </p:nvSpPr>
        <p:spPr>
          <a:xfrm>
            <a:off x="8339328" y="1655064"/>
            <a:ext cx="3090672" cy="4745735"/>
          </a:xfrm>
        </p:spPr>
        <p:txBody>
          <a:bodyPr>
            <a:normAutofit/>
          </a:bodyPr>
          <a:lstStyle/>
          <a:p>
            <a:r>
              <a:rPr lang="en-US" sz="1600" dirty="0">
                <a:solidFill>
                  <a:srgbClr val="FFFFFF"/>
                </a:solidFill>
              </a:rPr>
              <a:t>Header: “o” in office isn’t capitalized. This is their logo and brand name, they aren’t going to mess that up. Sender email does not have a domain [area after @ symbol] that comes back to a Microsoft domain.</a:t>
            </a:r>
          </a:p>
          <a:p>
            <a:r>
              <a:rPr lang="en-US" sz="1600" dirty="0">
                <a:solidFill>
                  <a:srgbClr val="FFFFFF"/>
                </a:solidFill>
              </a:rPr>
              <a:t>Body: Outlook already blocks Spam emails, go look at the folder in your email labeled SPAM.</a:t>
            </a:r>
          </a:p>
          <a:p>
            <a:r>
              <a:rPr lang="en-US" sz="1600" dirty="0">
                <a:solidFill>
                  <a:srgbClr val="FFFFFF"/>
                </a:solidFill>
              </a:rPr>
              <a:t>“verify .” All though this is small, it is a tell-tell sign that a human wrote this verses a computer auto-generated email, which this would be from Microsoft.</a:t>
            </a:r>
          </a:p>
        </p:txBody>
      </p:sp>
    </p:spTree>
    <p:extLst>
      <p:ext uri="{BB962C8B-B14F-4D97-AF65-F5344CB8AC3E}">
        <p14:creationId xmlns:p14="http://schemas.microsoft.com/office/powerpoint/2010/main" val="133725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0ADE6022-0D73-4BDF-962B-3E3E1EEA4908}"/>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Fake email #2</a:t>
            </a:r>
          </a:p>
        </p:txBody>
      </p:sp>
      <p:pic>
        <p:nvPicPr>
          <p:cNvPr id="8" name="Content Placeholder 4" descr="A screenshot of a cell phone&#10;&#10;Description automatically generated">
            <a:extLst>
              <a:ext uri="{FF2B5EF4-FFF2-40B4-BE49-F238E27FC236}">
                <a16:creationId xmlns:a16="http://schemas.microsoft.com/office/drawing/2014/main" id="{09A902B6-82B1-4909-A562-06FBEF6E2CC2}"/>
              </a:ext>
            </a:extLst>
          </p:cNvPr>
          <p:cNvPicPr>
            <a:picLocks noChangeAspect="1"/>
          </p:cNvPicPr>
          <p:nvPr/>
        </p:nvPicPr>
        <p:blipFill>
          <a:blip r:embed="rId2"/>
          <a:stretch>
            <a:fillRect/>
          </a:stretch>
        </p:blipFill>
        <p:spPr>
          <a:xfrm>
            <a:off x="926927" y="1031807"/>
            <a:ext cx="5978273" cy="4483704"/>
          </a:xfrm>
          <a:prstGeom prst="rect">
            <a:avLst/>
          </a:prstGeom>
        </p:spPr>
      </p:pic>
      <p:sp>
        <p:nvSpPr>
          <p:cNvPr id="10" name="Content Placeholder 9">
            <a:extLst>
              <a:ext uri="{FF2B5EF4-FFF2-40B4-BE49-F238E27FC236}">
                <a16:creationId xmlns:a16="http://schemas.microsoft.com/office/drawing/2014/main" id="{EA4FB62F-5265-42E5-8557-2F536A8F3628}"/>
              </a:ext>
            </a:extLst>
          </p:cNvPr>
          <p:cNvSpPr>
            <a:spLocks noGrp="1"/>
          </p:cNvSpPr>
          <p:nvPr>
            <p:ph idx="1"/>
          </p:nvPr>
        </p:nvSpPr>
        <p:spPr>
          <a:xfrm>
            <a:off x="8339328" y="1655065"/>
            <a:ext cx="3090672" cy="4224528"/>
          </a:xfrm>
        </p:spPr>
        <p:txBody>
          <a:bodyPr>
            <a:normAutofit/>
          </a:bodyPr>
          <a:lstStyle/>
          <a:p>
            <a:r>
              <a:rPr lang="en-US" sz="1600" dirty="0">
                <a:solidFill>
                  <a:srgbClr val="FFFFFF"/>
                </a:solidFill>
              </a:rPr>
              <a:t>Header: email does not come back to irs.gov after the @ in the from tag.</a:t>
            </a:r>
          </a:p>
          <a:p>
            <a:r>
              <a:rPr lang="en-US" sz="1600" dirty="0">
                <a:solidFill>
                  <a:srgbClr val="FFFFFF"/>
                </a:solidFill>
              </a:rPr>
              <a:t>If you are not expecting an attachment DO NOT touch it or even click on it. Some malware is set to install upon download.</a:t>
            </a:r>
          </a:p>
          <a:p>
            <a:r>
              <a:rPr lang="en-US" sz="1600" dirty="0">
                <a:solidFill>
                  <a:srgbClr val="FFFFFF"/>
                </a:solidFill>
              </a:rPr>
              <a:t>The email states you must see an attached HTML page, why wasn’t it just linked in the email?</a:t>
            </a:r>
          </a:p>
          <a:p>
            <a:r>
              <a:rPr lang="en-US" sz="1600" dirty="0">
                <a:solidFill>
                  <a:srgbClr val="FFFFFF"/>
                </a:solidFill>
              </a:rPr>
              <a:t>Last, “continue filing out your information”. This is the IRS, they have your information.</a:t>
            </a:r>
          </a:p>
        </p:txBody>
      </p:sp>
    </p:spTree>
    <p:extLst>
      <p:ext uri="{BB962C8B-B14F-4D97-AF65-F5344CB8AC3E}">
        <p14:creationId xmlns:p14="http://schemas.microsoft.com/office/powerpoint/2010/main" val="549317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0ADE6022-0D73-4BDF-962B-3E3E1EEA4908}"/>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Fake email #3</a:t>
            </a:r>
          </a:p>
        </p:txBody>
      </p:sp>
      <p:pic>
        <p:nvPicPr>
          <p:cNvPr id="10" name="Content Placeholder 6">
            <a:extLst>
              <a:ext uri="{FF2B5EF4-FFF2-40B4-BE49-F238E27FC236}">
                <a16:creationId xmlns:a16="http://schemas.microsoft.com/office/drawing/2014/main" id="{C6F725C6-7CF1-40A4-830F-D40EBCF16932}"/>
              </a:ext>
            </a:extLst>
          </p:cNvPr>
          <p:cNvPicPr>
            <a:picLocks noChangeAspect="1"/>
          </p:cNvPicPr>
          <p:nvPr/>
        </p:nvPicPr>
        <p:blipFill>
          <a:blip r:embed="rId2"/>
          <a:stretch>
            <a:fillRect/>
          </a:stretch>
        </p:blipFill>
        <p:spPr>
          <a:xfrm>
            <a:off x="926927" y="1057695"/>
            <a:ext cx="5978273" cy="4431929"/>
          </a:xfrm>
          <a:prstGeom prst="rect">
            <a:avLst/>
          </a:prstGeom>
        </p:spPr>
      </p:pic>
      <p:sp>
        <p:nvSpPr>
          <p:cNvPr id="12" name="Content Placeholder 11">
            <a:extLst>
              <a:ext uri="{FF2B5EF4-FFF2-40B4-BE49-F238E27FC236}">
                <a16:creationId xmlns:a16="http://schemas.microsoft.com/office/drawing/2014/main" id="{CA3174FF-33D1-4B03-8D07-BFB51BD10AF3}"/>
              </a:ext>
            </a:extLst>
          </p:cNvPr>
          <p:cNvSpPr>
            <a:spLocks noGrp="1"/>
          </p:cNvSpPr>
          <p:nvPr>
            <p:ph idx="1"/>
          </p:nvPr>
        </p:nvSpPr>
        <p:spPr>
          <a:xfrm>
            <a:off x="8339328" y="1655065"/>
            <a:ext cx="3090672" cy="4224528"/>
          </a:xfrm>
        </p:spPr>
        <p:txBody>
          <a:bodyPr>
            <a:normAutofit lnSpcReduction="10000"/>
          </a:bodyPr>
          <a:lstStyle/>
          <a:p>
            <a:r>
              <a:rPr lang="en-US" sz="1600" dirty="0">
                <a:solidFill>
                  <a:srgbClr val="FFFFFF"/>
                </a:solidFill>
              </a:rPr>
              <a:t>This email is a good one. The email from </a:t>
            </a:r>
            <a:r>
              <a:rPr lang="en-US" sz="1600" dirty="0" err="1">
                <a:solidFill>
                  <a:srgbClr val="FFFFFF"/>
                </a:solidFill>
              </a:rPr>
              <a:t>CitiBank</a:t>
            </a:r>
            <a:r>
              <a:rPr lang="en-US" sz="1600" dirty="0">
                <a:solidFill>
                  <a:srgbClr val="FFFFFF"/>
                </a:solidFill>
              </a:rPr>
              <a:t> appears to be legitimate. The website appears to be a possible domain from </a:t>
            </a:r>
            <a:r>
              <a:rPr lang="en-US" sz="1600" dirty="0" err="1">
                <a:solidFill>
                  <a:srgbClr val="FFFFFF"/>
                </a:solidFill>
              </a:rPr>
              <a:t>CititBank</a:t>
            </a:r>
            <a:r>
              <a:rPr lang="en-US" sz="1600" dirty="0">
                <a:solidFill>
                  <a:srgbClr val="FFFFFF"/>
                </a:solidFill>
              </a:rPr>
              <a:t>.</a:t>
            </a:r>
          </a:p>
          <a:p>
            <a:r>
              <a:rPr lang="en-US" sz="1600" dirty="0">
                <a:solidFill>
                  <a:srgbClr val="FFFFFF"/>
                </a:solidFill>
              </a:rPr>
              <a:t>The major problem is that </a:t>
            </a:r>
            <a:r>
              <a:rPr lang="en-US" sz="1600" dirty="0" err="1">
                <a:solidFill>
                  <a:srgbClr val="FFFFFF"/>
                </a:solidFill>
              </a:rPr>
              <a:t>CitiBank</a:t>
            </a:r>
            <a:r>
              <a:rPr lang="en-US" sz="1600" dirty="0">
                <a:solidFill>
                  <a:srgbClr val="FFFFFF"/>
                </a:solidFill>
              </a:rPr>
              <a:t> SHOULD not and more than likely WILL not be sending an email asking you to verify your account.</a:t>
            </a:r>
          </a:p>
          <a:p>
            <a:r>
              <a:rPr lang="en-US" sz="1600" dirty="0">
                <a:solidFill>
                  <a:srgbClr val="FFFFFF"/>
                </a:solidFill>
              </a:rPr>
              <a:t>If you want to check if </a:t>
            </a:r>
            <a:r>
              <a:rPr lang="en-US" sz="1600" dirty="0" err="1">
                <a:solidFill>
                  <a:srgbClr val="FFFFFF"/>
                </a:solidFill>
              </a:rPr>
              <a:t>CitiBank</a:t>
            </a:r>
            <a:r>
              <a:rPr lang="en-US" sz="1600" dirty="0">
                <a:solidFill>
                  <a:srgbClr val="FFFFFF"/>
                </a:solidFill>
              </a:rPr>
              <a:t> needs you to update your information, utilize the message feature in your secure online banking platform. They will send something there.</a:t>
            </a:r>
          </a:p>
        </p:txBody>
      </p:sp>
    </p:spTree>
    <p:extLst>
      <p:ext uri="{BB962C8B-B14F-4D97-AF65-F5344CB8AC3E}">
        <p14:creationId xmlns:p14="http://schemas.microsoft.com/office/powerpoint/2010/main" val="3859489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73EEC40-1E6A-4BA4-90CA-0E9CB6D62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26BC167-0EF6-4812-BA2F-2A9F25C16205}"/>
              </a:ext>
            </a:extLst>
          </p:cNvPr>
          <p:cNvSpPr>
            <a:spLocks noGrp="1"/>
          </p:cNvSpPr>
          <p:nvPr>
            <p:ph type="title"/>
          </p:nvPr>
        </p:nvSpPr>
        <p:spPr>
          <a:xfrm>
            <a:off x="8050787" y="482322"/>
            <a:ext cx="3656581" cy="5571624"/>
          </a:xfrm>
        </p:spPr>
        <p:txBody>
          <a:bodyPr anchor="ctr">
            <a:normAutofit/>
          </a:bodyPr>
          <a:lstStyle/>
          <a:p>
            <a:r>
              <a:rPr lang="en-US" dirty="0"/>
              <a:t>Deceptive links</a:t>
            </a:r>
          </a:p>
        </p:txBody>
      </p:sp>
      <p:sp>
        <p:nvSpPr>
          <p:cNvPr id="16" name="Freeform 10">
            <a:extLst>
              <a:ext uri="{FF2B5EF4-FFF2-40B4-BE49-F238E27FC236}">
                <a16:creationId xmlns:a16="http://schemas.microsoft.com/office/drawing/2014/main" id="{23E5B0A1-62AF-4842-80C0-74DA087E9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8" name="Rectangle 17">
            <a:extLst>
              <a:ext uri="{FF2B5EF4-FFF2-40B4-BE49-F238E27FC236}">
                <a16:creationId xmlns:a16="http://schemas.microsoft.com/office/drawing/2014/main" id="{42AB6772-4EB6-467C-BDF3-6F1E3D125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6">
            <a:extLst>
              <a:ext uri="{FF2B5EF4-FFF2-40B4-BE49-F238E27FC236}">
                <a16:creationId xmlns:a16="http://schemas.microsoft.com/office/drawing/2014/main" id="{7EF0DD95-D6FB-49C0-98D1-5437639BA3E8}"/>
              </a:ext>
            </a:extLst>
          </p:cNvPr>
          <p:cNvGraphicFramePr>
            <a:graphicFrameLocks noGrp="1"/>
          </p:cNvGraphicFramePr>
          <p:nvPr>
            <p:ph idx="1"/>
            <p:extLst>
              <p:ext uri="{D42A27DB-BD31-4B8C-83A1-F6EECF244321}">
                <p14:modId xmlns:p14="http://schemas.microsoft.com/office/powerpoint/2010/main" val="166803115"/>
              </p:ext>
            </p:extLst>
          </p:nvPr>
        </p:nvGraphicFramePr>
        <p:xfrm>
          <a:off x="765175" y="481013"/>
          <a:ext cx="6305550" cy="5573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1652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1C69197-A69D-4F69-9546-7994B7096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2C91425-289F-41DD-B9FF-0DC63F5B1F09}"/>
              </a:ext>
            </a:extLst>
          </p:cNvPr>
          <p:cNvSpPr>
            <a:spLocks noGrp="1"/>
          </p:cNvSpPr>
          <p:nvPr>
            <p:ph type="title"/>
          </p:nvPr>
        </p:nvSpPr>
        <p:spPr>
          <a:xfrm>
            <a:off x="1251678" y="382385"/>
            <a:ext cx="10178322" cy="1492132"/>
          </a:xfrm>
        </p:spPr>
        <p:txBody>
          <a:bodyPr anchor="ctr">
            <a:normAutofit/>
          </a:bodyPr>
          <a:lstStyle/>
          <a:p>
            <a:r>
              <a:rPr lang="en-US" dirty="0"/>
              <a:t>Online banking</a:t>
            </a:r>
          </a:p>
        </p:txBody>
      </p:sp>
      <p:sp>
        <p:nvSpPr>
          <p:cNvPr id="12" name="Freeform 6">
            <a:extLst>
              <a:ext uri="{FF2B5EF4-FFF2-40B4-BE49-F238E27FC236}">
                <a16:creationId xmlns:a16="http://schemas.microsoft.com/office/drawing/2014/main" id="{370CC95A-F4E4-4383-A0B0-7487B4C94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4" name="Rectangle 13">
            <a:extLst>
              <a:ext uri="{FF2B5EF4-FFF2-40B4-BE49-F238E27FC236}">
                <a16:creationId xmlns:a16="http://schemas.microsoft.com/office/drawing/2014/main" id="{7B20D11A-6223-4CBA-9C52-7B65CF90A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D8CCF682-F1ED-4A4A-A42E-368CFB5D7E1F}"/>
              </a:ext>
            </a:extLst>
          </p:cNvPr>
          <p:cNvGraphicFramePr>
            <a:graphicFrameLocks noGrp="1"/>
          </p:cNvGraphicFramePr>
          <p:nvPr>
            <p:ph idx="1"/>
            <p:extLst>
              <p:ext uri="{D42A27DB-BD31-4B8C-83A1-F6EECF244321}">
                <p14:modId xmlns:p14="http://schemas.microsoft.com/office/powerpoint/2010/main" val="1992657046"/>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04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a:solidFill>
                  <a:schemeClr val="tx1"/>
                </a:solidFill>
              </a:rPr>
              <a:t>Part iii:</a:t>
            </a:r>
            <a:br>
              <a:rPr lang="en-US" sz="7200">
                <a:solidFill>
                  <a:schemeClr val="tx1"/>
                </a:solidFill>
              </a:rPr>
            </a:br>
            <a:r>
              <a:rPr lang="en-US" sz="7200">
                <a:solidFill>
                  <a:schemeClr val="tx1"/>
                </a:solidFill>
              </a:rPr>
              <a:t>scams and Identity theft</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The way the new bad guys are trying to steal your money</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48108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B1BF-D97B-4C36-99E1-BB44C1F58527}"/>
              </a:ext>
            </a:extLst>
          </p:cNvPr>
          <p:cNvSpPr>
            <a:spLocks noGrp="1"/>
          </p:cNvSpPr>
          <p:nvPr>
            <p:ph type="title"/>
          </p:nvPr>
        </p:nvSpPr>
        <p:spPr/>
        <p:txBody>
          <a:bodyPr/>
          <a:lstStyle/>
          <a:p>
            <a:r>
              <a:rPr lang="en-US" dirty="0" err="1"/>
              <a:t>COntents</a:t>
            </a:r>
            <a:endParaRPr lang="en-US" dirty="0"/>
          </a:p>
        </p:txBody>
      </p:sp>
      <p:sp>
        <p:nvSpPr>
          <p:cNvPr id="3" name="Content Placeholder 2">
            <a:extLst>
              <a:ext uri="{FF2B5EF4-FFF2-40B4-BE49-F238E27FC236}">
                <a16:creationId xmlns:a16="http://schemas.microsoft.com/office/drawing/2014/main" id="{EB1DC0AC-A413-4EAF-A792-038558CF8B9E}"/>
              </a:ext>
            </a:extLst>
          </p:cNvPr>
          <p:cNvSpPr>
            <a:spLocks noGrp="1"/>
          </p:cNvSpPr>
          <p:nvPr>
            <p:ph idx="1"/>
          </p:nvPr>
        </p:nvSpPr>
        <p:spPr/>
        <p:txBody>
          <a:bodyPr numCol="2"/>
          <a:lstStyle/>
          <a:p>
            <a:pPr marL="457200" indent="-457200">
              <a:buFont typeface="+mj-lt"/>
              <a:buAutoNum type="arabicPeriod"/>
            </a:pPr>
            <a:r>
              <a:rPr lang="en-US" dirty="0"/>
              <a:t>Course </a:t>
            </a:r>
            <a:r>
              <a:rPr lang="en-US" dirty="0" err="1"/>
              <a:t>Objecttives</a:t>
            </a:r>
            <a:r>
              <a:rPr lang="en-US" dirty="0"/>
              <a:t>……………3</a:t>
            </a:r>
          </a:p>
          <a:p>
            <a:pPr marL="457200" indent="-457200">
              <a:buFont typeface="+mj-lt"/>
              <a:buAutoNum type="arabicPeriod"/>
            </a:pPr>
            <a:r>
              <a:rPr lang="en-US" dirty="0"/>
              <a:t>Authors………………………...4</a:t>
            </a:r>
          </a:p>
          <a:p>
            <a:pPr marL="457200" indent="-457200">
              <a:buFont typeface="+mj-lt"/>
              <a:buAutoNum type="arabicPeriod"/>
            </a:pPr>
            <a:r>
              <a:rPr lang="en-US" dirty="0"/>
              <a:t>Passwords……………………...6</a:t>
            </a:r>
          </a:p>
          <a:p>
            <a:pPr marL="457200" indent="-457200">
              <a:buFont typeface="+mj-lt"/>
              <a:buAutoNum type="arabicPeriod"/>
            </a:pPr>
            <a:r>
              <a:rPr lang="en-US" dirty="0"/>
              <a:t>Emails…………………………13</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935308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E9EE-895E-4725-8ABC-317E622E9F1E}"/>
              </a:ext>
            </a:extLst>
          </p:cNvPr>
          <p:cNvSpPr>
            <a:spLocks noGrp="1"/>
          </p:cNvSpPr>
          <p:nvPr>
            <p:ph type="title"/>
          </p:nvPr>
        </p:nvSpPr>
        <p:spPr>
          <a:xfrm>
            <a:off x="1251679" y="645107"/>
            <a:ext cx="3384329" cy="5408839"/>
          </a:xfrm>
        </p:spPr>
        <p:txBody>
          <a:bodyPr anchor="ctr">
            <a:normAutofit/>
          </a:bodyPr>
          <a:lstStyle/>
          <a:p>
            <a:r>
              <a:rPr lang="en-US" sz="4000"/>
              <a:t>What is an online scam?</a:t>
            </a:r>
          </a:p>
        </p:txBody>
      </p:sp>
      <p:graphicFrame>
        <p:nvGraphicFramePr>
          <p:cNvPr id="14" name="Content Placeholder 2">
            <a:extLst>
              <a:ext uri="{FF2B5EF4-FFF2-40B4-BE49-F238E27FC236}">
                <a16:creationId xmlns:a16="http://schemas.microsoft.com/office/drawing/2014/main" id="{31D54FB0-E044-40C3-A568-BA07A5B45C9F}"/>
              </a:ext>
            </a:extLst>
          </p:cNvPr>
          <p:cNvGraphicFramePr>
            <a:graphicFrameLocks noGrp="1"/>
          </p:cNvGraphicFramePr>
          <p:nvPr>
            <p:ph idx="1"/>
            <p:extLst>
              <p:ext uri="{D42A27DB-BD31-4B8C-83A1-F6EECF244321}">
                <p14:modId xmlns:p14="http://schemas.microsoft.com/office/powerpoint/2010/main" val="581689998"/>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2A7B6F2-0FB4-43CE-9FF0-4AE6E27EA88D}"/>
              </a:ext>
            </a:extLst>
          </p:cNvPr>
          <p:cNvSpPr txBox="1"/>
          <p:nvPr/>
        </p:nvSpPr>
        <p:spPr>
          <a:xfrm>
            <a:off x="2886074" y="6505575"/>
            <a:ext cx="5286376" cy="369332"/>
          </a:xfrm>
          <a:prstGeom prst="rect">
            <a:avLst/>
          </a:prstGeom>
          <a:noFill/>
        </p:spPr>
        <p:txBody>
          <a:bodyPr wrap="square" rtlCol="0">
            <a:spAutoFit/>
          </a:bodyPr>
          <a:lstStyle/>
          <a:p>
            <a:pPr lvl="0"/>
            <a:r>
              <a:rPr lang="en-US"/>
              <a:t>(</a:t>
            </a:r>
            <a:r>
              <a:rPr lang="en-US">
                <a:hlinkClick r:id="rId7"/>
              </a:rPr>
              <a:t>https://www.computerhope.com/jargon/s/scam.htm</a:t>
            </a:r>
            <a:r>
              <a:rPr lang="en-US"/>
              <a:t>)</a:t>
            </a:r>
          </a:p>
        </p:txBody>
      </p:sp>
    </p:spTree>
    <p:extLst>
      <p:ext uri="{BB962C8B-B14F-4D97-AF65-F5344CB8AC3E}">
        <p14:creationId xmlns:p14="http://schemas.microsoft.com/office/powerpoint/2010/main" val="2893490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1C69197-A69D-4F69-9546-7994B7096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441BDCF-5B17-454A-A929-09609CDCBDA4}"/>
              </a:ext>
            </a:extLst>
          </p:cNvPr>
          <p:cNvSpPr>
            <a:spLocks noGrp="1"/>
          </p:cNvSpPr>
          <p:nvPr>
            <p:ph type="title"/>
          </p:nvPr>
        </p:nvSpPr>
        <p:spPr>
          <a:xfrm>
            <a:off x="1251678" y="382385"/>
            <a:ext cx="10178322" cy="1492132"/>
          </a:xfrm>
        </p:spPr>
        <p:txBody>
          <a:bodyPr anchor="ctr">
            <a:normAutofit/>
          </a:bodyPr>
          <a:lstStyle/>
          <a:p>
            <a:r>
              <a:rPr lang="en-US" dirty="0"/>
              <a:t>Other types of scams</a:t>
            </a:r>
          </a:p>
        </p:txBody>
      </p:sp>
      <p:sp>
        <p:nvSpPr>
          <p:cNvPr id="12" name="Freeform 6">
            <a:extLst>
              <a:ext uri="{FF2B5EF4-FFF2-40B4-BE49-F238E27FC236}">
                <a16:creationId xmlns:a16="http://schemas.microsoft.com/office/drawing/2014/main" id="{370CC95A-F4E4-4383-A0B0-7487B4C94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4" name="Rectangle 13">
            <a:extLst>
              <a:ext uri="{FF2B5EF4-FFF2-40B4-BE49-F238E27FC236}">
                <a16:creationId xmlns:a16="http://schemas.microsoft.com/office/drawing/2014/main" id="{7B20D11A-6223-4CBA-9C52-7B65CF90A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D435CD90-21D3-4E27-94CE-C99375CC0E5E}"/>
              </a:ext>
            </a:extLst>
          </p:cNvPr>
          <p:cNvGraphicFramePr>
            <a:graphicFrameLocks noGrp="1"/>
          </p:cNvGraphicFramePr>
          <p:nvPr>
            <p:ph idx="1"/>
            <p:extLst>
              <p:ext uri="{D42A27DB-BD31-4B8C-83A1-F6EECF244321}">
                <p14:modId xmlns:p14="http://schemas.microsoft.com/office/powerpoint/2010/main" val="202395856"/>
              </p:ext>
            </p:extLst>
          </p:nvPr>
        </p:nvGraphicFramePr>
        <p:xfrm>
          <a:off x="1250950" y="1438275"/>
          <a:ext cx="10179050" cy="5419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1121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D6CB-63A1-48ED-9FD8-ACBB66FEC551}"/>
              </a:ext>
            </a:extLst>
          </p:cNvPr>
          <p:cNvSpPr>
            <a:spLocks noGrp="1"/>
          </p:cNvSpPr>
          <p:nvPr>
            <p:ph type="title"/>
          </p:nvPr>
        </p:nvSpPr>
        <p:spPr>
          <a:xfrm>
            <a:off x="1251678" y="172835"/>
            <a:ext cx="10178322" cy="1492132"/>
          </a:xfrm>
        </p:spPr>
        <p:txBody>
          <a:bodyPr anchor="ctr">
            <a:normAutofit/>
          </a:bodyPr>
          <a:lstStyle/>
          <a:p>
            <a:r>
              <a:rPr lang="en-US" dirty="0"/>
              <a:t>Update security breaches</a:t>
            </a:r>
          </a:p>
        </p:txBody>
      </p:sp>
      <p:graphicFrame>
        <p:nvGraphicFramePr>
          <p:cNvPr id="5" name="Content Placeholder 2">
            <a:extLst>
              <a:ext uri="{FF2B5EF4-FFF2-40B4-BE49-F238E27FC236}">
                <a16:creationId xmlns:a16="http://schemas.microsoft.com/office/drawing/2014/main" id="{BF252F75-5EBE-4917-A62A-B719DB500A23}"/>
              </a:ext>
            </a:extLst>
          </p:cNvPr>
          <p:cNvGraphicFramePr>
            <a:graphicFrameLocks noGrp="1"/>
          </p:cNvGraphicFramePr>
          <p:nvPr>
            <p:ph idx="1"/>
            <p:extLst>
              <p:ext uri="{D42A27DB-BD31-4B8C-83A1-F6EECF244321}">
                <p14:modId xmlns:p14="http://schemas.microsoft.com/office/powerpoint/2010/main" val="129932173"/>
              </p:ext>
            </p:extLst>
          </p:nvPr>
        </p:nvGraphicFramePr>
        <p:xfrm>
          <a:off x="332647" y="1400175"/>
          <a:ext cx="11564078"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9817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3EEC40-1E6A-4BA4-90CA-0E9CB6D62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C359992-8A4E-405C-A29B-14FC2FC13924}"/>
              </a:ext>
            </a:extLst>
          </p:cNvPr>
          <p:cNvSpPr>
            <a:spLocks noGrp="1"/>
          </p:cNvSpPr>
          <p:nvPr>
            <p:ph type="title"/>
          </p:nvPr>
        </p:nvSpPr>
        <p:spPr>
          <a:xfrm>
            <a:off x="8050787" y="482322"/>
            <a:ext cx="3656581" cy="5571624"/>
          </a:xfrm>
        </p:spPr>
        <p:txBody>
          <a:bodyPr anchor="ctr">
            <a:normAutofit/>
          </a:bodyPr>
          <a:lstStyle/>
          <a:p>
            <a:r>
              <a:rPr lang="en-US" dirty="0"/>
              <a:t>What if I’m Being Scammed Right now</a:t>
            </a:r>
          </a:p>
        </p:txBody>
      </p:sp>
      <p:sp>
        <p:nvSpPr>
          <p:cNvPr id="12" name="Freeform 10">
            <a:extLst>
              <a:ext uri="{FF2B5EF4-FFF2-40B4-BE49-F238E27FC236}">
                <a16:creationId xmlns:a16="http://schemas.microsoft.com/office/drawing/2014/main" id="{23E5B0A1-62AF-4842-80C0-74DA087E9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4" name="Rectangle 13">
            <a:extLst>
              <a:ext uri="{FF2B5EF4-FFF2-40B4-BE49-F238E27FC236}">
                <a16:creationId xmlns:a16="http://schemas.microsoft.com/office/drawing/2014/main" id="{42AB6772-4EB6-467C-BDF3-6F1E3D125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24F9E19-87A3-40AB-A9DB-81C4B9459B8C}"/>
              </a:ext>
            </a:extLst>
          </p:cNvPr>
          <p:cNvGraphicFramePr>
            <a:graphicFrameLocks noGrp="1"/>
          </p:cNvGraphicFramePr>
          <p:nvPr>
            <p:ph idx="1"/>
            <p:extLst>
              <p:ext uri="{D42A27DB-BD31-4B8C-83A1-F6EECF244321}">
                <p14:modId xmlns:p14="http://schemas.microsoft.com/office/powerpoint/2010/main" val="2178597780"/>
              </p:ext>
            </p:extLst>
          </p:nvPr>
        </p:nvGraphicFramePr>
        <p:xfrm>
          <a:off x="283464" y="0"/>
          <a:ext cx="6974586"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4235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dirty="0">
                <a:solidFill>
                  <a:schemeClr val="tx1"/>
                </a:solidFill>
              </a:rPr>
              <a:t>Part </a:t>
            </a:r>
            <a:r>
              <a:rPr lang="en-US" sz="7200" dirty="0" err="1">
                <a:solidFill>
                  <a:schemeClr val="tx1"/>
                </a:solidFill>
              </a:rPr>
              <a:t>iV</a:t>
            </a:r>
            <a:r>
              <a:rPr lang="en-US" sz="7200" dirty="0">
                <a:solidFill>
                  <a:schemeClr val="tx1"/>
                </a:solidFill>
              </a:rPr>
              <a:t>:</a:t>
            </a:r>
            <a:br>
              <a:rPr lang="en-US" sz="7200" dirty="0">
                <a:solidFill>
                  <a:schemeClr val="tx1"/>
                </a:solidFill>
              </a:rPr>
            </a:br>
            <a:r>
              <a:rPr lang="en-US" sz="7200" dirty="0">
                <a:solidFill>
                  <a:schemeClr val="tx1"/>
                </a:solidFill>
              </a:rPr>
              <a:t>Social</a:t>
            </a:r>
            <a:br>
              <a:rPr lang="en-US" sz="7200" dirty="0">
                <a:solidFill>
                  <a:schemeClr val="tx1"/>
                </a:solidFill>
              </a:rPr>
            </a:br>
            <a:r>
              <a:rPr lang="en-US" sz="7200" dirty="0">
                <a:solidFill>
                  <a:schemeClr val="tx1"/>
                </a:solidFill>
              </a:rPr>
              <a:t>Engineering</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Gathering intel about you to take your money and your identity</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6267"/>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321959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dirty="0">
                <a:solidFill>
                  <a:schemeClr val="tx1"/>
                </a:solidFill>
              </a:rPr>
              <a:t>Part v:</a:t>
            </a:r>
            <a:br>
              <a:rPr lang="en-US" sz="7200" dirty="0">
                <a:solidFill>
                  <a:schemeClr val="tx1"/>
                </a:solidFill>
              </a:rPr>
            </a:br>
            <a:r>
              <a:rPr lang="en-US" sz="7200" dirty="0">
                <a:solidFill>
                  <a:schemeClr val="tx1"/>
                </a:solidFill>
              </a:rPr>
              <a:t>securing</a:t>
            </a:r>
            <a:br>
              <a:rPr lang="en-US" sz="7200" dirty="0">
                <a:solidFill>
                  <a:schemeClr val="tx1"/>
                </a:solidFill>
              </a:rPr>
            </a:br>
            <a:r>
              <a:rPr lang="en-US" sz="7200" dirty="0">
                <a:solidFill>
                  <a:schemeClr val="tx1"/>
                </a:solidFill>
              </a:rPr>
              <a:t>your online</a:t>
            </a:r>
            <a:br>
              <a:rPr lang="en-US" sz="7200" dirty="0">
                <a:solidFill>
                  <a:schemeClr val="tx1"/>
                </a:solidFill>
              </a:rPr>
            </a:br>
            <a:r>
              <a:rPr lang="en-US" sz="7200" dirty="0">
                <a:solidFill>
                  <a:schemeClr val="tx1"/>
                </a:solidFill>
              </a:rPr>
              <a:t>presence</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How to fight and take back your control</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6267"/>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685769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dirty="0">
                <a:solidFill>
                  <a:schemeClr val="tx1"/>
                </a:solidFill>
              </a:rPr>
              <a:t>Part vi:</a:t>
            </a:r>
            <a:br>
              <a:rPr lang="en-US" sz="7200" dirty="0">
                <a:solidFill>
                  <a:schemeClr val="tx1"/>
                </a:solidFill>
              </a:rPr>
            </a:br>
            <a:r>
              <a:rPr lang="en-US" sz="7200" dirty="0">
                <a:solidFill>
                  <a:schemeClr val="tx1"/>
                </a:solidFill>
              </a:rPr>
              <a:t>defensive programs</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Tools to help you secure your identity and online presence</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6267"/>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151368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fontScale="90000"/>
          </a:bodyPr>
          <a:lstStyle/>
          <a:p>
            <a:r>
              <a:rPr lang="en-US" sz="7200" dirty="0">
                <a:solidFill>
                  <a:schemeClr val="tx1"/>
                </a:solidFill>
              </a:rPr>
              <a:t>Part vii:</a:t>
            </a:r>
            <a:br>
              <a:rPr lang="en-US" sz="7200" dirty="0">
                <a:solidFill>
                  <a:schemeClr val="tx1"/>
                </a:solidFill>
              </a:rPr>
            </a:br>
            <a:r>
              <a:rPr lang="en-US" sz="7200" dirty="0">
                <a:solidFill>
                  <a:schemeClr val="tx1"/>
                </a:solidFill>
              </a:rPr>
              <a:t>what to do after becoming a victim</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How to recover some sense of self after a scammer has attacked you</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6267"/>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301790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dirty="0">
                <a:solidFill>
                  <a:schemeClr val="tx1"/>
                </a:solidFill>
              </a:rPr>
              <a:t>Part viii:</a:t>
            </a:r>
            <a:br>
              <a:rPr lang="en-US" sz="7200" dirty="0">
                <a:solidFill>
                  <a:schemeClr val="tx1"/>
                </a:solidFill>
              </a:rPr>
            </a:br>
            <a:r>
              <a:rPr lang="en-US" sz="7200" dirty="0">
                <a:solidFill>
                  <a:schemeClr val="tx1"/>
                </a:solidFill>
              </a:rPr>
              <a:t>Beyond this course</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Resources, tools, and other goodies to help further your new education</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6267"/>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022494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D452-D637-4BDD-8F37-F60768420768}"/>
              </a:ext>
            </a:extLst>
          </p:cNvPr>
          <p:cNvSpPr>
            <a:spLocks noGrp="1"/>
          </p:cNvSpPr>
          <p:nvPr>
            <p:ph type="title"/>
          </p:nvPr>
        </p:nvSpPr>
        <p:spPr/>
        <p:txBody>
          <a:bodyPr/>
          <a:lstStyle/>
          <a:p>
            <a:r>
              <a:rPr lang="en-US" dirty="0"/>
              <a:t>Course objectives</a:t>
            </a:r>
          </a:p>
        </p:txBody>
      </p:sp>
      <p:sp>
        <p:nvSpPr>
          <p:cNvPr id="3" name="Content Placeholder 2">
            <a:extLst>
              <a:ext uri="{FF2B5EF4-FFF2-40B4-BE49-F238E27FC236}">
                <a16:creationId xmlns:a16="http://schemas.microsoft.com/office/drawing/2014/main" id="{A9A5B974-3767-4803-9A8F-CA137BD9B3B9}"/>
              </a:ext>
            </a:extLst>
          </p:cNvPr>
          <p:cNvSpPr>
            <a:spLocks noGrp="1"/>
          </p:cNvSpPr>
          <p:nvPr>
            <p:ph idx="1"/>
          </p:nvPr>
        </p:nvSpPr>
        <p:spPr/>
        <p:txBody>
          <a:bodyPr/>
          <a:lstStyle/>
          <a:p>
            <a:r>
              <a:rPr lang="en-US" dirty="0"/>
              <a:t>This course is designed to be free and taught by anyone to any group.</a:t>
            </a:r>
          </a:p>
          <a:p>
            <a:r>
              <a:rPr lang="en-US" dirty="0"/>
              <a:t>Develop a basic understanding of security measures needed for the modern era of technology.</a:t>
            </a:r>
          </a:p>
          <a:p>
            <a:r>
              <a:rPr lang="en-US" dirty="0"/>
              <a:t>How to detect, avoid, and navigate through potentially bad emails.</a:t>
            </a:r>
          </a:p>
          <a:p>
            <a:r>
              <a:rPr lang="en-US" dirty="0"/>
              <a:t>How to avoid becoming a victim of identity theft.</a:t>
            </a:r>
          </a:p>
          <a:p>
            <a:r>
              <a:rPr lang="en-US" dirty="0"/>
              <a:t>Develop an understanding on common social engineering scams.</a:t>
            </a:r>
          </a:p>
          <a:p>
            <a:r>
              <a:rPr lang="en-US" dirty="0"/>
              <a:t>How to secure your online presence.</a:t>
            </a:r>
          </a:p>
          <a:p>
            <a:r>
              <a:rPr lang="en-US" dirty="0"/>
              <a:t>What to do if you become a victim of identity theft.</a:t>
            </a:r>
          </a:p>
          <a:p>
            <a:r>
              <a:rPr lang="en-US" dirty="0"/>
              <a:t>How to get tools to help defend yourself before or after becoming a victim of thieves.</a:t>
            </a:r>
          </a:p>
          <a:p>
            <a:endParaRPr lang="en-US" dirty="0"/>
          </a:p>
        </p:txBody>
      </p:sp>
    </p:spTree>
    <p:extLst>
      <p:ext uri="{BB962C8B-B14F-4D97-AF65-F5344CB8AC3E}">
        <p14:creationId xmlns:p14="http://schemas.microsoft.com/office/powerpoint/2010/main" val="2234158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C367-F1A9-411B-B612-729A2DB97AC2}"/>
              </a:ext>
            </a:extLst>
          </p:cNvPr>
          <p:cNvSpPr>
            <a:spLocks noGrp="1"/>
          </p:cNvSpPr>
          <p:nvPr>
            <p:ph type="title"/>
          </p:nvPr>
        </p:nvSpPr>
        <p:spPr/>
        <p:txBody>
          <a:bodyPr/>
          <a:lstStyle/>
          <a:p>
            <a:pPr algn="ctr"/>
            <a:r>
              <a:rPr lang="en-US" dirty="0"/>
              <a:t>Authors</a:t>
            </a:r>
          </a:p>
        </p:txBody>
      </p:sp>
      <p:sp>
        <p:nvSpPr>
          <p:cNvPr id="3" name="Content Placeholder 2">
            <a:extLst>
              <a:ext uri="{FF2B5EF4-FFF2-40B4-BE49-F238E27FC236}">
                <a16:creationId xmlns:a16="http://schemas.microsoft.com/office/drawing/2014/main" id="{B8CEA8E0-DBB6-416A-9E50-5F0C63BEB16C}"/>
              </a:ext>
            </a:extLst>
          </p:cNvPr>
          <p:cNvSpPr>
            <a:spLocks noGrp="1"/>
          </p:cNvSpPr>
          <p:nvPr>
            <p:ph idx="1"/>
          </p:nvPr>
        </p:nvSpPr>
        <p:spPr/>
        <p:txBody>
          <a:bodyPr/>
          <a:lstStyle/>
          <a:p>
            <a:r>
              <a:rPr lang="en-US" dirty="0"/>
              <a:t>This course was developed and sponsored by Off The Rails: Cyber Security Podcast hosts:</a:t>
            </a:r>
          </a:p>
          <a:p>
            <a:pPr lvl="1"/>
            <a:r>
              <a:rPr lang="en-US" dirty="0"/>
              <a:t>Brandon Rickman</a:t>
            </a:r>
          </a:p>
          <a:p>
            <a:pPr lvl="1"/>
            <a:r>
              <a:rPr lang="en-US" dirty="0"/>
              <a:t>Matthew Weidner</a:t>
            </a:r>
          </a:p>
          <a:p>
            <a:pPr lvl="1"/>
            <a:r>
              <a:rPr lang="en-US" dirty="0"/>
              <a:t>Liam Seeley</a:t>
            </a:r>
          </a:p>
          <a:p>
            <a:pPr lvl="1"/>
            <a:r>
              <a:rPr lang="en-US" dirty="0"/>
              <a:t>Gina Cramer</a:t>
            </a:r>
          </a:p>
        </p:txBody>
      </p:sp>
    </p:spTree>
    <p:extLst>
      <p:ext uri="{BB962C8B-B14F-4D97-AF65-F5344CB8AC3E}">
        <p14:creationId xmlns:p14="http://schemas.microsoft.com/office/powerpoint/2010/main" val="34197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2633-4C2E-403C-9012-EB4940FBAA79}"/>
              </a:ext>
            </a:extLst>
          </p:cNvPr>
          <p:cNvSpPr>
            <a:spLocks noGrp="1"/>
          </p:cNvSpPr>
          <p:nvPr>
            <p:ph type="title"/>
          </p:nvPr>
        </p:nvSpPr>
        <p:spPr/>
        <p:txBody>
          <a:bodyPr/>
          <a:lstStyle/>
          <a:p>
            <a:r>
              <a:rPr lang="en-US" dirty="0"/>
              <a:t>How to access this Course for later</a:t>
            </a:r>
          </a:p>
        </p:txBody>
      </p:sp>
      <p:sp>
        <p:nvSpPr>
          <p:cNvPr id="3" name="Content Placeholder 2">
            <a:extLst>
              <a:ext uri="{FF2B5EF4-FFF2-40B4-BE49-F238E27FC236}">
                <a16:creationId xmlns:a16="http://schemas.microsoft.com/office/drawing/2014/main" id="{C00A36D7-C32D-4938-929E-17A27761BCCD}"/>
              </a:ext>
            </a:extLst>
          </p:cNvPr>
          <p:cNvSpPr>
            <a:spLocks noGrp="1"/>
          </p:cNvSpPr>
          <p:nvPr>
            <p:ph idx="1"/>
          </p:nvPr>
        </p:nvSpPr>
        <p:spPr/>
        <p:txBody>
          <a:bodyPr/>
          <a:lstStyle/>
          <a:p>
            <a:r>
              <a:rPr lang="en-US" dirty="0"/>
              <a:t>Go to </a:t>
            </a:r>
            <a:r>
              <a:rPr lang="en-US" dirty="0" err="1"/>
              <a:t>github</a:t>
            </a:r>
            <a:r>
              <a:rPr lang="en-US" dirty="0"/>
              <a:t>…(google drive?)</a:t>
            </a:r>
          </a:p>
        </p:txBody>
      </p:sp>
    </p:spTree>
    <p:extLst>
      <p:ext uri="{BB962C8B-B14F-4D97-AF65-F5344CB8AC3E}">
        <p14:creationId xmlns:p14="http://schemas.microsoft.com/office/powerpoint/2010/main" val="173863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0060F-B4C7-49CF-8618-46D525FA66AE}"/>
              </a:ext>
            </a:extLst>
          </p:cNvPr>
          <p:cNvSpPr>
            <a:spLocks noGrp="1"/>
          </p:cNvSpPr>
          <p:nvPr>
            <p:ph type="title"/>
          </p:nvPr>
        </p:nvSpPr>
        <p:spPr>
          <a:xfrm>
            <a:off x="5122943" y="1068755"/>
            <a:ext cx="6273998" cy="4720490"/>
          </a:xfrm>
        </p:spPr>
        <p:txBody>
          <a:bodyPr vert="horz" lIns="91440" tIns="45720" rIns="91440" bIns="45720" rtlCol="0" anchor="ctr">
            <a:normAutofit/>
          </a:bodyPr>
          <a:lstStyle/>
          <a:p>
            <a:br>
              <a:rPr lang="en-US" sz="7200">
                <a:solidFill>
                  <a:schemeClr val="tx1"/>
                </a:solidFill>
              </a:rPr>
            </a:br>
            <a:r>
              <a:rPr lang="en-US" sz="7200">
                <a:solidFill>
                  <a:schemeClr val="tx1"/>
                </a:solidFill>
              </a:rPr>
              <a:t>Part i:</a:t>
            </a:r>
            <a:br>
              <a:rPr lang="en-US" sz="7200">
                <a:solidFill>
                  <a:schemeClr val="tx1"/>
                </a:solidFill>
              </a:rPr>
            </a:br>
            <a:r>
              <a:rPr lang="en-US" sz="7200">
                <a:solidFill>
                  <a:schemeClr val="tx1"/>
                </a:solidFill>
              </a:rPr>
              <a:t>Passwords</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067C4DE-FA22-4255-934B-B9A2B80BC6EE}"/>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a:solidFill>
                  <a:srgbClr val="2A1A00"/>
                </a:solidFill>
              </a:rPr>
              <a:t>Keys to the computer world</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95646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B9F6-2649-4C25-ABD9-EA9809B98B77}"/>
              </a:ext>
            </a:extLst>
          </p:cNvPr>
          <p:cNvSpPr>
            <a:spLocks noGrp="1"/>
          </p:cNvSpPr>
          <p:nvPr>
            <p:ph type="title"/>
          </p:nvPr>
        </p:nvSpPr>
        <p:spPr/>
        <p:txBody>
          <a:bodyPr/>
          <a:lstStyle/>
          <a:p>
            <a:r>
              <a:rPr lang="en-US" dirty="0"/>
              <a:t>Strength in numbers	</a:t>
            </a:r>
          </a:p>
        </p:txBody>
      </p:sp>
      <p:sp>
        <p:nvSpPr>
          <p:cNvPr id="5" name="Text Placeholder 4">
            <a:extLst>
              <a:ext uri="{FF2B5EF4-FFF2-40B4-BE49-F238E27FC236}">
                <a16:creationId xmlns:a16="http://schemas.microsoft.com/office/drawing/2014/main" id="{3C5BE119-16A1-42F6-80A0-5BD8F722E6DE}"/>
              </a:ext>
            </a:extLst>
          </p:cNvPr>
          <p:cNvSpPr>
            <a:spLocks noGrp="1"/>
          </p:cNvSpPr>
          <p:nvPr>
            <p:ph type="body" idx="1"/>
          </p:nvPr>
        </p:nvSpPr>
        <p:spPr>
          <a:xfrm>
            <a:off x="1252728" y="1556249"/>
            <a:ext cx="4800600" cy="632529"/>
          </a:xfrm>
        </p:spPr>
        <p:txBody>
          <a:bodyPr/>
          <a:lstStyle/>
          <a:p>
            <a:r>
              <a:rPr lang="en-US" dirty="0"/>
              <a:t>The have’s</a:t>
            </a:r>
          </a:p>
        </p:txBody>
      </p:sp>
      <p:sp>
        <p:nvSpPr>
          <p:cNvPr id="3" name="Content Placeholder 2">
            <a:extLst>
              <a:ext uri="{FF2B5EF4-FFF2-40B4-BE49-F238E27FC236}">
                <a16:creationId xmlns:a16="http://schemas.microsoft.com/office/drawing/2014/main" id="{9B9974E0-DA86-4428-99AF-03FE078B16C0}"/>
              </a:ext>
            </a:extLst>
          </p:cNvPr>
          <p:cNvSpPr>
            <a:spLocks noGrp="1"/>
          </p:cNvSpPr>
          <p:nvPr>
            <p:ph sz="half" idx="2"/>
          </p:nvPr>
        </p:nvSpPr>
        <p:spPr>
          <a:xfrm>
            <a:off x="1295400" y="2311457"/>
            <a:ext cx="4800600" cy="2996398"/>
          </a:xfrm>
        </p:spPr>
        <p:txBody>
          <a:bodyPr>
            <a:normAutofit/>
          </a:bodyPr>
          <a:lstStyle/>
          <a:p>
            <a:r>
              <a:rPr lang="en-US" dirty="0"/>
              <a:t>Passwords get their strength in three main areas:</a:t>
            </a:r>
          </a:p>
          <a:p>
            <a:pPr lvl="1"/>
            <a:r>
              <a:rPr lang="en-US" dirty="0"/>
              <a:t>Length – a general rule of thumb is 8 to 10 characters.</a:t>
            </a:r>
          </a:p>
          <a:p>
            <a:pPr lvl="1"/>
            <a:r>
              <a:rPr lang="en-US" dirty="0"/>
              <a:t>Upper and lower case combined</a:t>
            </a:r>
          </a:p>
          <a:p>
            <a:pPr lvl="1"/>
            <a:r>
              <a:rPr lang="en-US" dirty="0"/>
              <a:t>Special characters - !@#$%^&amp;*(){}][;”</a:t>
            </a:r>
          </a:p>
          <a:p>
            <a:r>
              <a:rPr lang="en-US" dirty="0"/>
              <a:t>Random characters are your friends.</a:t>
            </a:r>
          </a:p>
        </p:txBody>
      </p:sp>
      <p:sp>
        <p:nvSpPr>
          <p:cNvPr id="6" name="Text Placeholder 5">
            <a:extLst>
              <a:ext uri="{FF2B5EF4-FFF2-40B4-BE49-F238E27FC236}">
                <a16:creationId xmlns:a16="http://schemas.microsoft.com/office/drawing/2014/main" id="{2C9DE714-D171-4F07-A4A5-A645CD18FD13}"/>
              </a:ext>
            </a:extLst>
          </p:cNvPr>
          <p:cNvSpPr>
            <a:spLocks noGrp="1"/>
          </p:cNvSpPr>
          <p:nvPr>
            <p:ph type="body" sz="quarter" idx="3"/>
          </p:nvPr>
        </p:nvSpPr>
        <p:spPr>
          <a:xfrm>
            <a:off x="6633864" y="1558252"/>
            <a:ext cx="4800600" cy="632529"/>
          </a:xfrm>
        </p:spPr>
        <p:txBody>
          <a:bodyPr/>
          <a:lstStyle/>
          <a:p>
            <a:r>
              <a:rPr lang="en-US" dirty="0"/>
              <a:t>The have not’s</a:t>
            </a:r>
          </a:p>
        </p:txBody>
      </p:sp>
      <p:sp>
        <p:nvSpPr>
          <p:cNvPr id="7" name="Content Placeholder 6">
            <a:extLst>
              <a:ext uri="{FF2B5EF4-FFF2-40B4-BE49-F238E27FC236}">
                <a16:creationId xmlns:a16="http://schemas.microsoft.com/office/drawing/2014/main" id="{3DFB00B2-D3A8-4645-8873-FDEC4CB1F48D}"/>
              </a:ext>
            </a:extLst>
          </p:cNvPr>
          <p:cNvSpPr>
            <a:spLocks noGrp="1"/>
          </p:cNvSpPr>
          <p:nvPr>
            <p:ph sz="quarter" idx="4"/>
          </p:nvPr>
        </p:nvSpPr>
        <p:spPr>
          <a:xfrm>
            <a:off x="6624828" y="2311457"/>
            <a:ext cx="4800600" cy="3567898"/>
          </a:xfrm>
        </p:spPr>
        <p:txBody>
          <a:bodyPr>
            <a:normAutofit/>
          </a:bodyPr>
          <a:lstStyle/>
          <a:p>
            <a:r>
              <a:rPr lang="en-US" dirty="0"/>
              <a:t>Use ANY word in any dictionary</a:t>
            </a:r>
          </a:p>
          <a:p>
            <a:r>
              <a:rPr lang="en-US" dirty="0"/>
              <a:t>Use personal sequence of numbers</a:t>
            </a:r>
          </a:p>
          <a:p>
            <a:r>
              <a:rPr lang="en-US" dirty="0"/>
              <a:t>Changing letters for symbols i.e.:</a:t>
            </a:r>
          </a:p>
          <a:p>
            <a:pPr lvl="1"/>
            <a:r>
              <a:rPr lang="en-US" dirty="0"/>
              <a:t>Pa$Sw0rD1 for password1</a:t>
            </a:r>
          </a:p>
          <a:p>
            <a:r>
              <a:rPr lang="en-US" dirty="0"/>
              <a:t>Use the same password on different accounts.</a:t>
            </a:r>
          </a:p>
          <a:p>
            <a:r>
              <a:rPr lang="en-US" dirty="0"/>
              <a:t>Change ending/beginning numbers when required to update password.</a:t>
            </a:r>
          </a:p>
          <a:p>
            <a:pPr lvl="1"/>
            <a:r>
              <a:rPr lang="en-US" dirty="0"/>
              <a:t>Password12 </a:t>
            </a:r>
            <a:r>
              <a:rPr lang="en-US" dirty="0">
                <a:sym typeface="Wingdings" panose="05000000000000000000" pitchFamily="2" charset="2"/>
              </a:rPr>
              <a:t> Password13</a:t>
            </a:r>
            <a:endParaRPr lang="en-US" dirty="0"/>
          </a:p>
        </p:txBody>
      </p:sp>
    </p:spTree>
    <p:extLst>
      <p:ext uri="{BB962C8B-B14F-4D97-AF65-F5344CB8AC3E}">
        <p14:creationId xmlns:p14="http://schemas.microsoft.com/office/powerpoint/2010/main" val="51260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F017-07F4-4D48-87BC-C84964B33BD1}"/>
              </a:ext>
            </a:extLst>
          </p:cNvPr>
          <p:cNvSpPr>
            <a:spLocks noGrp="1"/>
          </p:cNvSpPr>
          <p:nvPr>
            <p:ph type="title"/>
          </p:nvPr>
        </p:nvSpPr>
        <p:spPr/>
        <p:txBody>
          <a:bodyPr/>
          <a:lstStyle/>
          <a:p>
            <a:r>
              <a:rPr lang="en-US" dirty="0"/>
              <a:t>Password Managers &amp; Generators</a:t>
            </a:r>
          </a:p>
        </p:txBody>
      </p:sp>
      <p:sp>
        <p:nvSpPr>
          <p:cNvPr id="3" name="Content Placeholder 2">
            <a:extLst>
              <a:ext uri="{FF2B5EF4-FFF2-40B4-BE49-F238E27FC236}">
                <a16:creationId xmlns:a16="http://schemas.microsoft.com/office/drawing/2014/main" id="{492C04F3-E400-483E-BCF5-A3427F665707}"/>
              </a:ext>
            </a:extLst>
          </p:cNvPr>
          <p:cNvSpPr>
            <a:spLocks noGrp="1"/>
          </p:cNvSpPr>
          <p:nvPr>
            <p:ph idx="1"/>
          </p:nvPr>
        </p:nvSpPr>
        <p:spPr/>
        <p:txBody>
          <a:bodyPr/>
          <a:lstStyle/>
          <a:p>
            <a:r>
              <a:rPr lang="en-US" dirty="0"/>
              <a:t>A simple way to ensure passwords are kept safe and easy for you to retrieve, is to use Password Managers, aka key lockers.</a:t>
            </a:r>
          </a:p>
          <a:p>
            <a:r>
              <a:rPr lang="en-US" dirty="0"/>
              <a:t>There are several ones out there, some paid, some free.</a:t>
            </a:r>
          </a:p>
          <a:p>
            <a:r>
              <a:rPr lang="en-US" dirty="0">
                <a:hlinkClick r:id="rId2"/>
              </a:rPr>
              <a:t>https://1password.com</a:t>
            </a:r>
            <a:r>
              <a:rPr lang="en-US" dirty="0"/>
              <a:t> (paid) $2.99/month billed annually, across all devices.</a:t>
            </a:r>
          </a:p>
          <a:p>
            <a:r>
              <a:rPr lang="en-US" dirty="0">
                <a:hlinkClick r:id="rId3"/>
              </a:rPr>
              <a:t>https://keepass.info/</a:t>
            </a:r>
            <a:r>
              <a:rPr lang="en-US" dirty="0"/>
              <a:t> (free) held locally on pc and connects across accounts.</a:t>
            </a:r>
          </a:p>
          <a:p>
            <a:r>
              <a:rPr lang="en-US" dirty="0"/>
              <a:t>Use password generators to generate random 10 to 16 character passwords. (Longer is better)</a:t>
            </a:r>
          </a:p>
          <a:p>
            <a:pPr lvl="1"/>
            <a:r>
              <a:rPr lang="en-US" dirty="0"/>
              <a:t>Most password managers will have a generator included. (</a:t>
            </a:r>
            <a:r>
              <a:rPr lang="en-US" dirty="0" err="1"/>
              <a:t>Keepass</a:t>
            </a:r>
            <a:r>
              <a:rPr lang="en-US" dirty="0"/>
              <a:t> does)</a:t>
            </a:r>
          </a:p>
          <a:p>
            <a:r>
              <a:rPr lang="en-US" dirty="0">
                <a:hlinkClick r:id="rId4"/>
              </a:rPr>
              <a:t>https://my.norton.com/extspa/idsafe?path=pwd-gen</a:t>
            </a:r>
            <a:r>
              <a:rPr lang="en-US" dirty="0"/>
              <a:t> is an online password generator.</a:t>
            </a:r>
          </a:p>
        </p:txBody>
      </p:sp>
    </p:spTree>
    <p:extLst>
      <p:ext uri="{BB962C8B-B14F-4D97-AF65-F5344CB8AC3E}">
        <p14:creationId xmlns:p14="http://schemas.microsoft.com/office/powerpoint/2010/main" val="280198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9299-0C80-4BC4-B587-05D4486FD797}"/>
              </a:ext>
            </a:extLst>
          </p:cNvPr>
          <p:cNvSpPr>
            <a:spLocks noGrp="1"/>
          </p:cNvSpPr>
          <p:nvPr>
            <p:ph type="title"/>
          </p:nvPr>
        </p:nvSpPr>
        <p:spPr/>
        <p:txBody>
          <a:bodyPr>
            <a:normAutofit fontScale="90000"/>
          </a:bodyPr>
          <a:lstStyle/>
          <a:p>
            <a:r>
              <a:rPr lang="en-US" dirty="0"/>
              <a:t>Using </a:t>
            </a:r>
            <a:r>
              <a:rPr lang="en-US" dirty="0" err="1"/>
              <a:t>keepass</a:t>
            </a:r>
            <a:r>
              <a:rPr lang="en-US" dirty="0"/>
              <a:t> (6:04 min)</a:t>
            </a:r>
            <a:br>
              <a:rPr lang="en-US" dirty="0"/>
            </a:br>
            <a:r>
              <a:rPr lang="en-US" dirty="0"/>
              <a:t>by</a:t>
            </a:r>
            <a:br>
              <a:rPr lang="en-US" dirty="0"/>
            </a:br>
            <a:r>
              <a:rPr lang="en-US" dirty="0"/>
              <a:t>matt </a:t>
            </a:r>
            <a:r>
              <a:rPr lang="en-US" dirty="0" err="1"/>
              <a:t>weidner</a:t>
            </a:r>
            <a:endParaRPr lang="en-US" dirty="0"/>
          </a:p>
        </p:txBody>
      </p:sp>
      <p:pic>
        <p:nvPicPr>
          <p:cNvPr id="5" name="Screen-2019-02-10_23.14.41">
            <a:hlinkClick r:id="" action="ppaction://media"/>
            <a:extLst>
              <a:ext uri="{FF2B5EF4-FFF2-40B4-BE49-F238E27FC236}">
                <a16:creationId xmlns:a16="http://schemas.microsoft.com/office/drawing/2014/main" id="{14C72C6D-5B12-4200-ADA3-41D311C6BA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9549" y="701336"/>
            <a:ext cx="6990139" cy="3625718"/>
          </a:xfrm>
        </p:spPr>
      </p:pic>
      <p:sp>
        <p:nvSpPr>
          <p:cNvPr id="4" name="Text Placeholder 3">
            <a:extLst>
              <a:ext uri="{FF2B5EF4-FFF2-40B4-BE49-F238E27FC236}">
                <a16:creationId xmlns:a16="http://schemas.microsoft.com/office/drawing/2014/main" id="{85004041-3F9F-4497-B5B4-EFCFE06EA142}"/>
              </a:ext>
            </a:extLst>
          </p:cNvPr>
          <p:cNvSpPr>
            <a:spLocks noGrp="1"/>
          </p:cNvSpPr>
          <p:nvPr>
            <p:ph type="body" sz="half" idx="2"/>
          </p:nvPr>
        </p:nvSpPr>
        <p:spPr/>
        <p:txBody>
          <a:bodyPr>
            <a:normAutofit lnSpcReduction="10000"/>
          </a:bodyPr>
          <a:lstStyle/>
          <a:p>
            <a:pPr marL="342900" indent="-342900">
              <a:buAutoNum type="arabicPeriod"/>
            </a:pPr>
            <a:r>
              <a:rPr lang="en-US" dirty="0"/>
              <a:t>Download and install </a:t>
            </a:r>
            <a:r>
              <a:rPr lang="en-US" dirty="0" err="1"/>
              <a:t>Keepass</a:t>
            </a:r>
            <a:endParaRPr lang="en-US" dirty="0"/>
          </a:p>
          <a:p>
            <a:pPr marL="342900" indent="-342900">
              <a:buAutoNum type="arabicPeriod"/>
            </a:pPr>
            <a:r>
              <a:rPr lang="en-US" dirty="0"/>
              <a:t>Create New database</a:t>
            </a:r>
          </a:p>
          <a:p>
            <a:pPr marL="342900" indent="-342900">
              <a:buAutoNum type="arabicPeriod"/>
            </a:pPr>
            <a:r>
              <a:rPr lang="en-US" dirty="0"/>
              <a:t>Saved to the Desktop</a:t>
            </a:r>
          </a:p>
          <a:p>
            <a:pPr marL="342900" indent="-342900">
              <a:buAutoNum type="arabicPeriod"/>
            </a:pPr>
            <a:r>
              <a:rPr lang="en-US" dirty="0"/>
              <a:t>Add new entry</a:t>
            </a:r>
          </a:p>
          <a:p>
            <a:pPr marL="342900" indent="-342900">
              <a:buAutoNum type="arabicPeriod"/>
            </a:pPr>
            <a:r>
              <a:rPr lang="en-US" dirty="0"/>
              <a:t>Generate new password</a:t>
            </a:r>
          </a:p>
          <a:p>
            <a:pPr marL="342900" indent="-342900">
              <a:buAutoNum type="arabicPeriod"/>
            </a:pPr>
            <a:r>
              <a:rPr lang="en-US" dirty="0"/>
              <a:t>Store a copy of database on USB drive and lock USB drive in safe or lock box</a:t>
            </a:r>
          </a:p>
          <a:p>
            <a:pPr marL="342900" indent="-342900">
              <a:buAutoNum type="arabicPeriod"/>
            </a:pPr>
            <a:r>
              <a:rPr lang="en-US" dirty="0"/>
              <a:t>Open database and password for before logging into the website you are using</a:t>
            </a:r>
          </a:p>
        </p:txBody>
      </p:sp>
      <p:sp>
        <p:nvSpPr>
          <p:cNvPr id="6" name="Text Placeholder 3">
            <a:extLst>
              <a:ext uri="{FF2B5EF4-FFF2-40B4-BE49-F238E27FC236}">
                <a16:creationId xmlns:a16="http://schemas.microsoft.com/office/drawing/2014/main" id="{A328599D-3697-435F-B822-D254E3D6889D}"/>
              </a:ext>
            </a:extLst>
          </p:cNvPr>
          <p:cNvSpPr txBox="1">
            <a:spLocks/>
          </p:cNvSpPr>
          <p:nvPr/>
        </p:nvSpPr>
        <p:spPr>
          <a:xfrm>
            <a:off x="289549" y="4610304"/>
            <a:ext cx="6990139" cy="200356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Clr>
                <a:schemeClr val="tx2"/>
              </a:buClr>
              <a:buFont typeface="Arial" panose="020B0604020202020204" pitchFamily="34" charset="0"/>
              <a:buNone/>
              <a:defRPr sz="1600" kern="1200" baseline="0">
                <a:solidFill>
                  <a:schemeClr val="bg2"/>
                </a:solidFill>
                <a:latin typeface="+mn-lt"/>
                <a:ea typeface="+mn-ea"/>
                <a:cs typeface="+mn-cs"/>
              </a:defRPr>
            </a:lvl1pPr>
            <a:lvl2pPr marL="457200" indent="0" algn="l" defTabSz="914400" rtl="0" eaLnBrk="1" latinLnBrk="0" hangingPunct="1">
              <a:lnSpc>
                <a:spcPct val="110000"/>
              </a:lnSpc>
              <a:spcBef>
                <a:spcPts val="700"/>
              </a:spcBef>
              <a:buClr>
                <a:schemeClr val="tx2"/>
              </a:buClr>
              <a:buFont typeface="Gill Sans MT" panose="020B0502020104020203"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ct val="110000"/>
              </a:lnSpc>
              <a:spcBef>
                <a:spcPts val="700"/>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3pPr>
            <a:lvl4pPr marL="13716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4pPr>
            <a:lvl5pPr marL="18288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5pPr>
            <a:lvl6pPr marL="22860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6pPr>
            <a:lvl7pPr marL="27432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7pPr>
            <a:lvl8pPr marL="3200400" indent="0" algn="l" defTabSz="914400" rtl="0" eaLnBrk="1" latinLnBrk="0" hangingPunct="1">
              <a:lnSpc>
                <a:spcPct val="110000"/>
              </a:lnSpc>
              <a:spcBef>
                <a:spcPts val="700"/>
              </a:spcBef>
              <a:buClr>
                <a:schemeClr val="tx2"/>
              </a:buClr>
              <a:buFont typeface="Gill Sans MT" panose="020B0502020104020203" pitchFamily="34" charset="0"/>
              <a:buNone/>
              <a:defRPr sz="1000" kern="1200" baseline="0">
                <a:solidFill>
                  <a:schemeClr val="tx1">
                    <a:lumMod val="65000"/>
                    <a:lumOff val="35000"/>
                  </a:schemeClr>
                </a:solidFill>
                <a:latin typeface="+mn-lt"/>
                <a:ea typeface="+mn-ea"/>
                <a:cs typeface="+mn-cs"/>
              </a:defRPr>
            </a:lvl8pPr>
            <a:lvl9pPr marL="3657600" indent="0" algn="l" defTabSz="914400" rtl="0" eaLnBrk="1" latinLnBrk="0" hangingPunct="1">
              <a:lnSpc>
                <a:spcPct val="110000"/>
              </a:lnSpc>
              <a:spcBef>
                <a:spcPts val="700"/>
              </a:spcBef>
              <a:buClr>
                <a:schemeClr val="tx2"/>
              </a:buClr>
              <a:buFont typeface="Arial" panose="020B0604020202020204" pitchFamily="34" charset="0"/>
              <a:buNone/>
              <a:defRPr sz="1000" kern="1200" baseline="0">
                <a:solidFill>
                  <a:schemeClr val="tx1">
                    <a:lumMod val="65000"/>
                    <a:lumOff val="35000"/>
                  </a:schemeClr>
                </a:solidFill>
                <a:latin typeface="+mn-lt"/>
                <a:ea typeface="+mn-ea"/>
                <a:cs typeface="+mn-cs"/>
              </a:defRPr>
            </a:lvl9pPr>
          </a:lstStyle>
          <a:p>
            <a:r>
              <a:rPr lang="en-US" dirty="0">
                <a:solidFill>
                  <a:schemeClr val="tx1"/>
                </a:solidFill>
              </a:rPr>
              <a:t>**NOTE**</a:t>
            </a:r>
          </a:p>
          <a:p>
            <a:r>
              <a:rPr lang="en-US" dirty="0" err="1">
                <a:solidFill>
                  <a:schemeClr val="tx1"/>
                </a:solidFill>
              </a:rPr>
              <a:t>Keepass</a:t>
            </a:r>
            <a:r>
              <a:rPr lang="en-US" dirty="0">
                <a:solidFill>
                  <a:schemeClr val="tx1"/>
                </a:solidFill>
              </a:rPr>
              <a:t> is encrypted at rest, meaning that it would have to be decrypted to gain access to your passwords.</a:t>
            </a:r>
          </a:p>
        </p:txBody>
      </p:sp>
    </p:spTree>
    <p:extLst>
      <p:ext uri="{BB962C8B-B14F-4D97-AF65-F5344CB8AC3E}">
        <p14:creationId xmlns:p14="http://schemas.microsoft.com/office/powerpoint/2010/main" val="284872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docProps/app.xml><?xml version="1.0" encoding="utf-8"?>
<Properties xmlns="http://schemas.openxmlformats.org/officeDocument/2006/extended-properties" xmlns:vt="http://schemas.openxmlformats.org/officeDocument/2006/docPropsVTypes">
  <TotalTime>39</TotalTime>
  <Words>2048</Words>
  <Application>Microsoft Office PowerPoint</Application>
  <PresentationFormat>Widescreen</PresentationFormat>
  <Paragraphs>136</Paragraphs>
  <Slides>28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Gill Sans MT</vt:lpstr>
      <vt:lpstr>Impact</vt:lpstr>
      <vt:lpstr>Badge</vt:lpstr>
      <vt:lpstr>Online security awareness</vt:lpstr>
      <vt:lpstr>COntents</vt:lpstr>
      <vt:lpstr>Course objectives</vt:lpstr>
      <vt:lpstr>Authors</vt:lpstr>
      <vt:lpstr>How to access this Course for later</vt:lpstr>
      <vt:lpstr> Part i: Passwords</vt:lpstr>
      <vt:lpstr>Strength in numbers </vt:lpstr>
      <vt:lpstr>Password Managers &amp; Generators</vt:lpstr>
      <vt:lpstr>Using keepass (6:04 min) by matt weidner</vt:lpstr>
      <vt:lpstr>MFA, biometrics, and yubikey</vt:lpstr>
      <vt:lpstr>All for one and one for all passwords</vt:lpstr>
      <vt:lpstr>Part ii: Emails</vt:lpstr>
      <vt:lpstr>Phishing emails</vt:lpstr>
      <vt:lpstr>Fake email #1</vt:lpstr>
      <vt:lpstr>Fake email #2</vt:lpstr>
      <vt:lpstr>Fake email #3</vt:lpstr>
      <vt:lpstr>Deceptive links</vt:lpstr>
      <vt:lpstr>Online banking</vt:lpstr>
      <vt:lpstr>Part iii: scams and Identity theft</vt:lpstr>
      <vt:lpstr>What is an online scam?</vt:lpstr>
      <vt:lpstr>Other types of scams</vt:lpstr>
      <vt:lpstr>Update security breaches</vt:lpstr>
      <vt:lpstr>What if I’m Being Scammed Right now</vt:lpstr>
      <vt:lpstr>Part iV: Social Engineering</vt:lpstr>
      <vt:lpstr>Part v: securing your online presence</vt:lpstr>
      <vt:lpstr>Part vi: defensive programs</vt:lpstr>
      <vt:lpstr>Part vii: what to do after becoming a victim</vt:lpstr>
      <vt:lpstr>Part viii: Beyond this course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security awareness</dc:title>
  <dc:creator>Brandon Rickman</dc:creator>
  <cp:lastModifiedBy>Brandon Rickman</cp:lastModifiedBy>
  <cp:revision>10</cp:revision>
  <dcterms:created xsi:type="dcterms:W3CDTF">2019-03-18T14:25:30Z</dcterms:created>
  <dcterms:modified xsi:type="dcterms:W3CDTF">2019-03-18T15:05:22Z</dcterms:modified>
</cp:coreProperties>
</file>